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1"/>
  </p:notesMasterIdLst>
  <p:sldIdLst>
    <p:sldId id="278" r:id="rId2"/>
    <p:sldId id="257" r:id="rId3"/>
    <p:sldId id="265" r:id="rId4"/>
    <p:sldId id="303" r:id="rId5"/>
    <p:sldId id="256" r:id="rId6"/>
    <p:sldId id="301" r:id="rId7"/>
    <p:sldId id="302" r:id="rId8"/>
    <p:sldId id="282" r:id="rId9"/>
    <p:sldId id="285" r:id="rId10"/>
    <p:sldId id="289" r:id="rId11"/>
    <p:sldId id="281" r:id="rId12"/>
    <p:sldId id="290" r:id="rId13"/>
    <p:sldId id="291" r:id="rId14"/>
    <p:sldId id="292" r:id="rId15"/>
    <p:sldId id="300" r:id="rId16"/>
    <p:sldId id="296" r:id="rId17"/>
    <p:sldId id="294" r:id="rId18"/>
    <p:sldId id="295" r:id="rId19"/>
    <p:sldId id="29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EEC819-EFAB-4A12-AF13-26B2E48076D3}" v="53" dt="2025-06-08T20:38:54.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7" d="100"/>
          <a:sy n="107" d="100"/>
        </p:scale>
        <p:origin x="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 Conger" userId="98eac19677465fb9" providerId="LiveId" clId="{B7EEC819-EFAB-4A12-AF13-26B2E48076D3}"/>
    <pc:docChg chg="undo custSel addSld delSld modSld sldOrd">
      <pc:chgData name="Fred Conger" userId="98eac19677465fb9" providerId="LiveId" clId="{B7EEC819-EFAB-4A12-AF13-26B2E48076D3}" dt="2025-06-19T16:35:33.191" v="3343" actId="20577"/>
      <pc:docMkLst>
        <pc:docMk/>
      </pc:docMkLst>
      <pc:sldChg chg="modSp mod">
        <pc:chgData name="Fred Conger" userId="98eac19677465fb9" providerId="LiveId" clId="{B7EEC819-EFAB-4A12-AF13-26B2E48076D3}" dt="2025-06-08T02:20:39.742" v="162" actId="20577"/>
        <pc:sldMkLst>
          <pc:docMk/>
          <pc:sldMk cId="2377159733" sldId="256"/>
        </pc:sldMkLst>
        <pc:spChg chg="mod">
          <ac:chgData name="Fred Conger" userId="98eac19677465fb9" providerId="LiveId" clId="{B7EEC819-EFAB-4A12-AF13-26B2E48076D3}" dt="2025-06-08T02:15:58.710" v="49" actId="20577"/>
          <ac:spMkLst>
            <pc:docMk/>
            <pc:sldMk cId="2377159733" sldId="256"/>
            <ac:spMk id="3" creationId="{E1099917-6FA6-451D-88C6-B98582227AA2}"/>
          </ac:spMkLst>
        </pc:spChg>
        <pc:spChg chg="mod">
          <ac:chgData name="Fred Conger" userId="98eac19677465fb9" providerId="LiveId" clId="{B7EEC819-EFAB-4A12-AF13-26B2E48076D3}" dt="2025-06-08T02:20:39.742" v="162" actId="20577"/>
          <ac:spMkLst>
            <pc:docMk/>
            <pc:sldMk cId="2377159733" sldId="256"/>
            <ac:spMk id="7" creationId="{9CF6A0BD-AF7D-4B93-B944-24865400CA03}"/>
          </ac:spMkLst>
        </pc:spChg>
      </pc:sldChg>
      <pc:sldChg chg="modSp mod modShow">
        <pc:chgData name="Fred Conger" userId="98eac19677465fb9" providerId="LiveId" clId="{B7EEC819-EFAB-4A12-AF13-26B2E48076D3}" dt="2025-06-08T02:35:06.963" v="389" actId="729"/>
        <pc:sldMkLst>
          <pc:docMk/>
          <pc:sldMk cId="3564578323" sldId="257"/>
        </pc:sldMkLst>
        <pc:spChg chg="mod">
          <ac:chgData name="Fred Conger" userId="98eac19677465fb9" providerId="LiveId" clId="{B7EEC819-EFAB-4A12-AF13-26B2E48076D3}" dt="2025-06-08T02:14:55.965" v="21" actId="20577"/>
          <ac:spMkLst>
            <pc:docMk/>
            <pc:sldMk cId="3564578323" sldId="257"/>
            <ac:spMk id="5" creationId="{EF5B22F0-3222-4A8E-8D38-C830253B2813}"/>
          </ac:spMkLst>
        </pc:spChg>
      </pc:sldChg>
      <pc:sldChg chg="del">
        <pc:chgData name="Fred Conger" userId="98eac19677465fb9" providerId="LiveId" clId="{B7EEC819-EFAB-4A12-AF13-26B2E48076D3}" dt="2025-06-08T02:16:08.595" v="50" actId="2696"/>
        <pc:sldMkLst>
          <pc:docMk/>
          <pc:sldMk cId="1383286554" sldId="258"/>
        </pc:sldMkLst>
      </pc:sldChg>
      <pc:sldChg chg="modSp mod modShow">
        <pc:chgData name="Fred Conger" userId="98eac19677465fb9" providerId="LiveId" clId="{B7EEC819-EFAB-4A12-AF13-26B2E48076D3}" dt="2025-06-08T02:35:02.968" v="388" actId="729"/>
        <pc:sldMkLst>
          <pc:docMk/>
          <pc:sldMk cId="1139095215" sldId="259"/>
        </pc:sldMkLst>
        <pc:spChg chg="mod">
          <ac:chgData name="Fred Conger" userId="98eac19677465fb9" providerId="LiveId" clId="{B7EEC819-EFAB-4A12-AF13-26B2E48076D3}" dt="2025-06-08T02:15:09.134" v="29" actId="20577"/>
          <ac:spMkLst>
            <pc:docMk/>
            <pc:sldMk cId="1139095215" sldId="259"/>
            <ac:spMk id="4" creationId="{B5FB3469-AA9E-4AFF-85E0-BF77E98E47EF}"/>
          </ac:spMkLst>
        </pc:spChg>
      </pc:sldChg>
      <pc:sldChg chg="modSp mod modShow">
        <pc:chgData name="Fred Conger" userId="98eac19677465fb9" providerId="LiveId" clId="{B7EEC819-EFAB-4A12-AF13-26B2E48076D3}" dt="2025-06-08T02:34:59.978" v="387" actId="729"/>
        <pc:sldMkLst>
          <pc:docMk/>
          <pc:sldMk cId="2224261173" sldId="265"/>
        </pc:sldMkLst>
        <pc:spChg chg="mod">
          <ac:chgData name="Fred Conger" userId="98eac19677465fb9" providerId="LiveId" clId="{B7EEC819-EFAB-4A12-AF13-26B2E48076D3}" dt="2025-06-08T02:15:23.531" v="37" actId="20577"/>
          <ac:spMkLst>
            <pc:docMk/>
            <pc:sldMk cId="2224261173" sldId="265"/>
            <ac:spMk id="4" creationId="{7923AF07-67E5-45EF-88BE-C2F2E315304C}"/>
          </ac:spMkLst>
        </pc:spChg>
      </pc:sldChg>
      <pc:sldChg chg="modSp mod modAnim">
        <pc:chgData name="Fred Conger" userId="98eac19677465fb9" providerId="LiveId" clId="{B7EEC819-EFAB-4A12-AF13-26B2E48076D3}" dt="2025-06-08T02:19:25.010" v="151"/>
        <pc:sldMkLst>
          <pc:docMk/>
          <pc:sldMk cId="2845298781" sldId="278"/>
        </pc:sldMkLst>
        <pc:spChg chg="mod">
          <ac:chgData name="Fred Conger" userId="98eac19677465fb9" providerId="LiveId" clId="{B7EEC819-EFAB-4A12-AF13-26B2E48076D3}" dt="2025-06-08T02:13:12.379" v="7" actId="20577"/>
          <ac:spMkLst>
            <pc:docMk/>
            <pc:sldMk cId="2845298781" sldId="278"/>
            <ac:spMk id="2" creationId="{E7ED2C53-4C6D-4324-9A4A-2483C43020D1}"/>
          </ac:spMkLst>
        </pc:spChg>
        <pc:spChg chg="mod">
          <ac:chgData name="Fred Conger" userId="98eac19677465fb9" providerId="LiveId" clId="{B7EEC819-EFAB-4A12-AF13-26B2E48076D3}" dt="2025-06-08T02:19:04.299" v="150" actId="20577"/>
          <ac:spMkLst>
            <pc:docMk/>
            <pc:sldMk cId="2845298781" sldId="278"/>
            <ac:spMk id="3" creationId="{8646E60F-4952-4F1A-A9EA-2DBE30B5B3EA}"/>
          </ac:spMkLst>
        </pc:spChg>
      </pc:sldChg>
      <pc:sldChg chg="del">
        <pc:chgData name="Fred Conger" userId="98eac19677465fb9" providerId="LiveId" clId="{B7EEC819-EFAB-4A12-AF13-26B2E48076D3}" dt="2025-06-08T02:16:14.926" v="51" actId="2696"/>
        <pc:sldMkLst>
          <pc:docMk/>
          <pc:sldMk cId="2903406943" sldId="279"/>
        </pc:sldMkLst>
      </pc:sldChg>
      <pc:sldChg chg="modSp del mod">
        <pc:chgData name="Fred Conger" userId="98eac19677465fb9" providerId="LiveId" clId="{B7EEC819-EFAB-4A12-AF13-26B2E48076D3}" dt="2025-06-08T02:37:36.227" v="397" actId="2696"/>
        <pc:sldMkLst>
          <pc:docMk/>
          <pc:sldMk cId="1489545799" sldId="280"/>
        </pc:sldMkLst>
      </pc:sldChg>
      <pc:sldChg chg="modSp mod">
        <pc:chgData name="Fred Conger" userId="98eac19677465fb9" providerId="LiveId" clId="{B7EEC819-EFAB-4A12-AF13-26B2E48076D3}" dt="2025-06-08T21:20:54.252" v="2396" actId="20577"/>
        <pc:sldMkLst>
          <pc:docMk/>
          <pc:sldMk cId="914332166" sldId="281"/>
        </pc:sldMkLst>
        <pc:spChg chg="mod">
          <ac:chgData name="Fred Conger" userId="98eac19677465fb9" providerId="LiveId" clId="{B7EEC819-EFAB-4A12-AF13-26B2E48076D3}" dt="2025-06-08T20:00:15.941" v="2344" actId="20577"/>
          <ac:spMkLst>
            <pc:docMk/>
            <pc:sldMk cId="914332166" sldId="281"/>
            <ac:spMk id="4" creationId="{A61F8A57-1492-4A76-8314-00F4456F474B}"/>
          </ac:spMkLst>
        </pc:spChg>
        <pc:spChg chg="mod">
          <ac:chgData name="Fred Conger" userId="98eac19677465fb9" providerId="LiveId" clId="{B7EEC819-EFAB-4A12-AF13-26B2E48076D3}" dt="2025-06-08T21:20:54.252" v="2396" actId="20577"/>
          <ac:spMkLst>
            <pc:docMk/>
            <pc:sldMk cId="914332166" sldId="281"/>
            <ac:spMk id="7" creationId="{9CF6A0BD-AF7D-4B93-B944-24865400CA03}"/>
          </ac:spMkLst>
        </pc:spChg>
      </pc:sldChg>
      <pc:sldChg chg="modSp mod">
        <pc:chgData name="Fred Conger" userId="98eac19677465fb9" providerId="LiveId" clId="{B7EEC819-EFAB-4A12-AF13-26B2E48076D3}" dt="2025-06-08T19:24:21.492" v="793" actId="20577"/>
        <pc:sldMkLst>
          <pc:docMk/>
          <pc:sldMk cId="2109126288" sldId="282"/>
        </pc:sldMkLst>
        <pc:spChg chg="mod">
          <ac:chgData name="Fred Conger" userId="98eac19677465fb9" providerId="LiveId" clId="{B7EEC819-EFAB-4A12-AF13-26B2E48076D3}" dt="2025-06-08T02:21:38.710" v="174" actId="20577"/>
          <ac:spMkLst>
            <pc:docMk/>
            <pc:sldMk cId="2109126288" sldId="282"/>
            <ac:spMk id="5" creationId="{3BE78991-6331-422E-B289-FDBB9A0C43DC}"/>
          </ac:spMkLst>
        </pc:spChg>
        <pc:spChg chg="mod">
          <ac:chgData name="Fred Conger" userId="98eac19677465fb9" providerId="LiveId" clId="{B7EEC819-EFAB-4A12-AF13-26B2E48076D3}" dt="2025-06-08T19:24:21.492" v="793" actId="20577"/>
          <ac:spMkLst>
            <pc:docMk/>
            <pc:sldMk cId="2109126288" sldId="282"/>
            <ac:spMk id="7" creationId="{9CF6A0BD-AF7D-4B93-B944-24865400CA03}"/>
          </ac:spMkLst>
        </pc:spChg>
        <pc:graphicFrameChg chg="mod modGraphic">
          <ac:chgData name="Fred Conger" userId="98eac19677465fb9" providerId="LiveId" clId="{B7EEC819-EFAB-4A12-AF13-26B2E48076D3}" dt="2025-06-08T19:24:06.496" v="789" actId="20577"/>
          <ac:graphicFrameMkLst>
            <pc:docMk/>
            <pc:sldMk cId="2109126288" sldId="282"/>
            <ac:graphicFrameMk id="3" creationId="{324A8DBD-816B-44F8-8F64-3F8E999FEC3C}"/>
          </ac:graphicFrameMkLst>
        </pc:graphicFrameChg>
      </pc:sldChg>
      <pc:sldChg chg="del">
        <pc:chgData name="Fred Conger" userId="98eac19677465fb9" providerId="LiveId" clId="{B7EEC819-EFAB-4A12-AF13-26B2E48076D3}" dt="2025-06-08T02:16:22.928" v="52" actId="2696"/>
        <pc:sldMkLst>
          <pc:docMk/>
          <pc:sldMk cId="3039253384" sldId="283"/>
        </pc:sldMkLst>
      </pc:sldChg>
      <pc:sldChg chg="modSp mod">
        <pc:chgData name="Fred Conger" userId="98eac19677465fb9" providerId="LiveId" clId="{B7EEC819-EFAB-4A12-AF13-26B2E48076D3}" dt="2025-06-08T19:26:58.206" v="850" actId="20577"/>
        <pc:sldMkLst>
          <pc:docMk/>
          <pc:sldMk cId="185774639" sldId="285"/>
        </pc:sldMkLst>
        <pc:spChg chg="mod">
          <ac:chgData name="Fred Conger" userId="98eac19677465fb9" providerId="LiveId" clId="{B7EEC819-EFAB-4A12-AF13-26B2E48076D3}" dt="2025-06-08T02:21:55.765" v="182" actId="20577"/>
          <ac:spMkLst>
            <pc:docMk/>
            <pc:sldMk cId="185774639" sldId="285"/>
            <ac:spMk id="3" creationId="{F2094505-94B3-4416-9F93-47C64D70D8B1}"/>
          </ac:spMkLst>
        </pc:spChg>
        <pc:spChg chg="mod">
          <ac:chgData name="Fred Conger" userId="98eac19677465fb9" providerId="LiveId" clId="{B7EEC819-EFAB-4A12-AF13-26B2E48076D3}" dt="2025-06-08T19:24:36.225" v="797" actId="20577"/>
          <ac:spMkLst>
            <pc:docMk/>
            <pc:sldMk cId="185774639" sldId="285"/>
            <ac:spMk id="7" creationId="{9CF6A0BD-AF7D-4B93-B944-24865400CA03}"/>
          </ac:spMkLst>
        </pc:spChg>
        <pc:graphicFrameChg chg="modGraphic">
          <ac:chgData name="Fred Conger" userId="98eac19677465fb9" providerId="LiveId" clId="{B7EEC819-EFAB-4A12-AF13-26B2E48076D3}" dt="2025-06-08T19:26:58.206" v="850" actId="20577"/>
          <ac:graphicFrameMkLst>
            <pc:docMk/>
            <pc:sldMk cId="185774639" sldId="285"/>
            <ac:graphicFrameMk id="4" creationId="{1915847C-5749-490B-88C6-AC34244434F0}"/>
          </ac:graphicFrameMkLst>
        </pc:graphicFrameChg>
      </pc:sldChg>
      <pc:sldChg chg="addSp delSp modSp mod modShow">
        <pc:chgData name="Fred Conger" userId="98eac19677465fb9" providerId="LiveId" clId="{B7EEC819-EFAB-4A12-AF13-26B2E48076D3}" dt="2025-06-08T02:35:10.750" v="390" actId="729"/>
        <pc:sldMkLst>
          <pc:docMk/>
          <pc:sldMk cId="4023483231" sldId="286"/>
        </pc:sldMkLst>
        <pc:spChg chg="add mod">
          <ac:chgData name="Fred Conger" userId="98eac19677465fb9" providerId="LiveId" clId="{B7EEC819-EFAB-4A12-AF13-26B2E48076D3}" dt="2025-06-08T02:14:40.448" v="13" actId="1076"/>
          <ac:spMkLst>
            <pc:docMk/>
            <pc:sldMk cId="4023483231" sldId="286"/>
            <ac:spMk id="3" creationId="{5187480D-6CDA-0B64-E3C4-2E23A1B46BDF}"/>
          </ac:spMkLst>
        </pc:spChg>
        <pc:picChg chg="mod">
          <ac:chgData name="Fred Conger" userId="98eac19677465fb9" providerId="LiveId" clId="{B7EEC819-EFAB-4A12-AF13-26B2E48076D3}" dt="2025-06-08T02:14:34.555" v="12" actId="1076"/>
          <ac:picMkLst>
            <pc:docMk/>
            <pc:sldMk cId="4023483231" sldId="286"/>
            <ac:picMk id="5" creationId="{A3948DCD-E6E0-44A3-B429-D09637A012FB}"/>
          </ac:picMkLst>
        </pc:picChg>
      </pc:sldChg>
      <pc:sldChg chg="del">
        <pc:chgData name="Fred Conger" userId="98eac19677465fb9" providerId="LiveId" clId="{B7EEC819-EFAB-4A12-AF13-26B2E48076D3}" dt="2025-06-08T19:45:38.766" v="1813" actId="2696"/>
        <pc:sldMkLst>
          <pc:docMk/>
          <pc:sldMk cId="1713135189" sldId="288"/>
        </pc:sldMkLst>
      </pc:sldChg>
      <pc:sldChg chg="modSp mod modAnim">
        <pc:chgData name="Fred Conger" userId="98eac19677465fb9" providerId="LiveId" clId="{B7EEC819-EFAB-4A12-AF13-26B2E48076D3}" dt="2025-06-08T20:00:25.623" v="2352" actId="20577"/>
        <pc:sldMkLst>
          <pc:docMk/>
          <pc:sldMk cId="3817817604" sldId="289"/>
        </pc:sldMkLst>
        <pc:spChg chg="mod">
          <ac:chgData name="Fred Conger" userId="98eac19677465fb9" providerId="LiveId" clId="{B7EEC819-EFAB-4A12-AF13-26B2E48076D3}" dt="2025-06-08T20:00:25.623" v="2352" actId="20577"/>
          <ac:spMkLst>
            <pc:docMk/>
            <pc:sldMk cId="3817817604" sldId="289"/>
            <ac:spMk id="4" creationId="{0AA32D52-95D3-444D-B472-F2794D3865AA}"/>
          </ac:spMkLst>
        </pc:spChg>
        <pc:spChg chg="mod">
          <ac:chgData name="Fred Conger" userId="98eac19677465fb9" providerId="LiveId" clId="{B7EEC819-EFAB-4A12-AF13-26B2E48076D3}" dt="2025-06-08T19:28:30.806" v="877" actId="20577"/>
          <ac:spMkLst>
            <pc:docMk/>
            <pc:sldMk cId="3817817604" sldId="289"/>
            <ac:spMk id="7" creationId="{9CF6A0BD-AF7D-4B93-B944-24865400CA03}"/>
          </ac:spMkLst>
        </pc:spChg>
      </pc:sldChg>
      <pc:sldChg chg="modSp mod">
        <pc:chgData name="Fred Conger" userId="98eac19677465fb9" providerId="LiveId" clId="{B7EEC819-EFAB-4A12-AF13-26B2E48076D3}" dt="2025-06-08T21:22:50.077" v="2507" actId="20577"/>
        <pc:sldMkLst>
          <pc:docMk/>
          <pc:sldMk cId="2242224950" sldId="290"/>
        </pc:sldMkLst>
        <pc:spChg chg="mod">
          <ac:chgData name="Fred Conger" userId="98eac19677465fb9" providerId="LiveId" clId="{B7EEC819-EFAB-4A12-AF13-26B2E48076D3}" dt="2025-06-08T19:59:57.543" v="2336" actId="20577"/>
          <ac:spMkLst>
            <pc:docMk/>
            <pc:sldMk cId="2242224950" sldId="290"/>
            <ac:spMk id="4" creationId="{550093EE-14DC-4881-B66C-C0B65D587EC8}"/>
          </ac:spMkLst>
        </pc:spChg>
        <pc:spChg chg="mod">
          <ac:chgData name="Fred Conger" userId="98eac19677465fb9" providerId="LiveId" clId="{B7EEC819-EFAB-4A12-AF13-26B2E48076D3}" dt="2025-06-08T21:22:50.077" v="2507" actId="20577"/>
          <ac:spMkLst>
            <pc:docMk/>
            <pc:sldMk cId="2242224950" sldId="290"/>
            <ac:spMk id="7" creationId="{9CF6A0BD-AF7D-4B93-B944-24865400CA03}"/>
          </ac:spMkLst>
        </pc:spChg>
      </pc:sldChg>
      <pc:sldChg chg="modSp mod">
        <pc:chgData name="Fred Conger" userId="98eac19677465fb9" providerId="LiveId" clId="{B7EEC819-EFAB-4A12-AF13-26B2E48076D3}" dt="2025-06-08T21:26:52.230" v="2831" actId="20577"/>
        <pc:sldMkLst>
          <pc:docMk/>
          <pc:sldMk cId="3042542172" sldId="291"/>
        </pc:sldMkLst>
        <pc:spChg chg="mod">
          <ac:chgData name="Fred Conger" userId="98eac19677465fb9" providerId="LiveId" clId="{B7EEC819-EFAB-4A12-AF13-26B2E48076D3}" dt="2025-06-08T19:59:41.857" v="2326" actId="20577"/>
          <ac:spMkLst>
            <pc:docMk/>
            <pc:sldMk cId="3042542172" sldId="291"/>
            <ac:spMk id="4" creationId="{90B710DF-1926-4BAE-9995-245C63AE96C6}"/>
          </ac:spMkLst>
        </pc:spChg>
        <pc:spChg chg="mod">
          <ac:chgData name="Fred Conger" userId="98eac19677465fb9" providerId="LiveId" clId="{B7EEC819-EFAB-4A12-AF13-26B2E48076D3}" dt="2025-06-08T21:26:52.230" v="2831" actId="20577"/>
          <ac:spMkLst>
            <pc:docMk/>
            <pc:sldMk cId="3042542172" sldId="291"/>
            <ac:spMk id="7" creationId="{9CF6A0BD-AF7D-4B93-B944-24865400CA03}"/>
          </ac:spMkLst>
        </pc:spChg>
        <pc:picChg chg="mod">
          <ac:chgData name="Fred Conger" userId="98eac19677465fb9" providerId="LiveId" clId="{B7EEC819-EFAB-4A12-AF13-26B2E48076D3}" dt="2025-06-08T02:33:27.203" v="346" actId="14100"/>
          <ac:picMkLst>
            <pc:docMk/>
            <pc:sldMk cId="3042542172" sldId="291"/>
            <ac:picMk id="2050" creationId="{1D70779E-57C0-4E9A-B1A7-12DBA8AF8A92}"/>
          </ac:picMkLst>
        </pc:picChg>
      </pc:sldChg>
      <pc:sldChg chg="modSp mod">
        <pc:chgData name="Fred Conger" userId="98eac19677465fb9" providerId="LiveId" clId="{B7EEC819-EFAB-4A12-AF13-26B2E48076D3}" dt="2025-06-19T16:35:33.191" v="3343" actId="20577"/>
        <pc:sldMkLst>
          <pc:docMk/>
          <pc:sldMk cId="2826508245" sldId="292"/>
        </pc:sldMkLst>
        <pc:spChg chg="mod">
          <ac:chgData name="Fred Conger" userId="98eac19677465fb9" providerId="LiveId" clId="{B7EEC819-EFAB-4A12-AF13-26B2E48076D3}" dt="2025-06-08T19:57:39.478" v="2318" actId="20577"/>
          <ac:spMkLst>
            <pc:docMk/>
            <pc:sldMk cId="2826508245" sldId="292"/>
            <ac:spMk id="4" creationId="{29C6C54D-ACC1-4AF9-B82E-532844EC7E4C}"/>
          </ac:spMkLst>
        </pc:spChg>
        <pc:spChg chg="mod">
          <ac:chgData name="Fred Conger" userId="98eac19677465fb9" providerId="LiveId" clId="{B7EEC819-EFAB-4A12-AF13-26B2E48076D3}" dt="2025-06-19T16:35:33.191" v="3343" actId="20577"/>
          <ac:spMkLst>
            <pc:docMk/>
            <pc:sldMk cId="2826508245" sldId="292"/>
            <ac:spMk id="7" creationId="{9CF6A0BD-AF7D-4B93-B944-24865400CA03}"/>
          </ac:spMkLst>
        </pc:spChg>
        <pc:picChg chg="mod">
          <ac:chgData name="Fred Conger" userId="98eac19677465fb9" providerId="LiveId" clId="{B7EEC819-EFAB-4A12-AF13-26B2E48076D3}" dt="2025-06-08T02:32:04.506" v="308" actId="14100"/>
          <ac:picMkLst>
            <pc:docMk/>
            <pc:sldMk cId="2826508245" sldId="292"/>
            <ac:picMk id="2050" creationId="{1D70779E-57C0-4E9A-B1A7-12DBA8AF8A92}"/>
          </ac:picMkLst>
        </pc:picChg>
      </pc:sldChg>
      <pc:sldChg chg="modSp mod">
        <pc:chgData name="Fred Conger" userId="98eac19677465fb9" providerId="LiveId" clId="{B7EEC819-EFAB-4A12-AF13-26B2E48076D3}" dt="2025-06-08T19:56:34.278" v="2290" actId="20577"/>
        <pc:sldMkLst>
          <pc:docMk/>
          <pc:sldMk cId="2626356" sldId="294"/>
        </pc:sldMkLst>
        <pc:spChg chg="mod">
          <ac:chgData name="Fred Conger" userId="98eac19677465fb9" providerId="LiveId" clId="{B7EEC819-EFAB-4A12-AF13-26B2E48076D3}" dt="2025-06-08T19:56:34.278" v="2290" actId="20577"/>
          <ac:spMkLst>
            <pc:docMk/>
            <pc:sldMk cId="2626356" sldId="294"/>
            <ac:spMk id="4" creationId="{EB92C297-5979-4FA8-B3C0-4F04D3B5A326}"/>
          </ac:spMkLst>
        </pc:spChg>
        <pc:picChg chg="mod">
          <ac:chgData name="Fred Conger" userId="98eac19677465fb9" providerId="LiveId" clId="{B7EEC819-EFAB-4A12-AF13-26B2E48076D3}" dt="2025-06-08T19:56:20.934" v="2282" actId="14100"/>
          <ac:picMkLst>
            <pc:docMk/>
            <pc:sldMk cId="2626356" sldId="294"/>
            <ac:picMk id="6" creationId="{CCC50102-5B4D-4BE0-AAE0-75B365DD58EE}"/>
          </ac:picMkLst>
        </pc:picChg>
      </pc:sldChg>
      <pc:sldChg chg="modSp mod">
        <pc:chgData name="Fred Conger" userId="98eac19677465fb9" providerId="LiveId" clId="{B7EEC819-EFAB-4A12-AF13-26B2E48076D3}" dt="2025-06-08T19:55:23.790" v="2264" actId="20577"/>
        <pc:sldMkLst>
          <pc:docMk/>
          <pc:sldMk cId="3877736164" sldId="295"/>
        </pc:sldMkLst>
        <pc:spChg chg="mod">
          <ac:chgData name="Fred Conger" userId="98eac19677465fb9" providerId="LiveId" clId="{B7EEC819-EFAB-4A12-AF13-26B2E48076D3}" dt="2025-06-08T19:55:23.790" v="2264" actId="20577"/>
          <ac:spMkLst>
            <pc:docMk/>
            <pc:sldMk cId="3877736164" sldId="295"/>
            <ac:spMk id="4" creationId="{59D79A33-82FD-4B92-B947-C7BD5F2B77BC}"/>
          </ac:spMkLst>
        </pc:spChg>
        <pc:spChg chg="mod">
          <ac:chgData name="Fred Conger" userId="98eac19677465fb9" providerId="LiveId" clId="{B7EEC819-EFAB-4A12-AF13-26B2E48076D3}" dt="2025-06-08T19:54:52.939" v="2252" actId="20577"/>
          <ac:spMkLst>
            <pc:docMk/>
            <pc:sldMk cId="3877736164" sldId="295"/>
            <ac:spMk id="9" creationId="{B6BA6FDC-270F-46D7-A72E-9CCAEBDE8BD8}"/>
          </ac:spMkLst>
        </pc:spChg>
      </pc:sldChg>
      <pc:sldChg chg="modSp mod">
        <pc:chgData name="Fred Conger" userId="98eac19677465fb9" providerId="LiveId" clId="{B7EEC819-EFAB-4A12-AF13-26B2E48076D3}" dt="2025-06-08T19:56:54.189" v="2300" actId="20577"/>
        <pc:sldMkLst>
          <pc:docMk/>
          <pc:sldMk cId="1141498960" sldId="296"/>
        </pc:sldMkLst>
        <pc:spChg chg="mod">
          <ac:chgData name="Fred Conger" userId="98eac19677465fb9" providerId="LiveId" clId="{B7EEC819-EFAB-4A12-AF13-26B2E48076D3}" dt="2025-06-08T19:56:54.189" v="2300" actId="20577"/>
          <ac:spMkLst>
            <pc:docMk/>
            <pc:sldMk cId="1141498960" sldId="296"/>
            <ac:spMk id="4" creationId="{A224462C-EB2E-493C-9617-5ACB03EDDD56}"/>
          </ac:spMkLst>
        </pc:spChg>
        <pc:spChg chg="mod">
          <ac:chgData name="Fred Conger" userId="98eac19677465fb9" providerId="LiveId" clId="{B7EEC819-EFAB-4A12-AF13-26B2E48076D3}" dt="2025-06-08T19:51:41.660" v="2208" actId="1076"/>
          <ac:spMkLst>
            <pc:docMk/>
            <pc:sldMk cId="1141498960" sldId="296"/>
            <ac:spMk id="6" creationId="{2F109861-7C72-4FE6-B4CE-22603EE73807}"/>
          </ac:spMkLst>
        </pc:spChg>
        <pc:spChg chg="mod">
          <ac:chgData name="Fred Conger" userId="98eac19677465fb9" providerId="LiveId" clId="{B7EEC819-EFAB-4A12-AF13-26B2E48076D3}" dt="2025-06-08T19:52:49.294" v="2229" actId="113"/>
          <ac:spMkLst>
            <pc:docMk/>
            <pc:sldMk cId="1141498960" sldId="296"/>
            <ac:spMk id="8" creationId="{6EB265C9-1931-4881-8965-5CD3BCFB7436}"/>
          </ac:spMkLst>
        </pc:spChg>
      </pc:sldChg>
      <pc:sldChg chg="modSp mod modShow">
        <pc:chgData name="Fred Conger" userId="98eac19677465fb9" providerId="LiveId" clId="{B7EEC819-EFAB-4A12-AF13-26B2E48076D3}" dt="2025-06-09T00:13:35.053" v="3231" actId="729"/>
        <pc:sldMkLst>
          <pc:docMk/>
          <pc:sldMk cId="497674127" sldId="298"/>
        </pc:sldMkLst>
        <pc:spChg chg="mod">
          <ac:chgData name="Fred Conger" userId="98eac19677465fb9" providerId="LiveId" clId="{B7EEC819-EFAB-4A12-AF13-26B2E48076D3}" dt="2025-06-08T19:56:05.852" v="2280" actId="20577"/>
          <ac:spMkLst>
            <pc:docMk/>
            <pc:sldMk cId="497674127" sldId="298"/>
            <ac:spMk id="4" creationId="{04E8D383-405D-4CA8-B6BC-CB227B89ECD6}"/>
          </ac:spMkLst>
        </pc:spChg>
      </pc:sldChg>
      <pc:sldChg chg="modSp mod">
        <pc:chgData name="Fred Conger" userId="98eac19677465fb9" providerId="LiveId" clId="{B7EEC819-EFAB-4A12-AF13-26B2E48076D3}" dt="2025-06-08T19:55:44.252" v="2272" actId="20577"/>
        <pc:sldMkLst>
          <pc:docMk/>
          <pc:sldMk cId="552565195" sldId="299"/>
        </pc:sldMkLst>
        <pc:spChg chg="mod">
          <ac:chgData name="Fred Conger" userId="98eac19677465fb9" providerId="LiveId" clId="{B7EEC819-EFAB-4A12-AF13-26B2E48076D3}" dt="2025-06-08T19:55:44.252" v="2272" actId="20577"/>
          <ac:spMkLst>
            <pc:docMk/>
            <pc:sldMk cId="552565195" sldId="299"/>
            <ac:spMk id="4" creationId="{67FCDA06-8859-4CAC-87C9-CB8B0F50A361}"/>
          </ac:spMkLst>
        </pc:spChg>
      </pc:sldChg>
      <pc:sldChg chg="modSp mod">
        <pc:chgData name="Fred Conger" userId="98eac19677465fb9" providerId="LiveId" clId="{B7EEC819-EFAB-4A12-AF13-26B2E48076D3}" dt="2025-06-09T00:15:57.982" v="3326" actId="20577"/>
        <pc:sldMkLst>
          <pc:docMk/>
          <pc:sldMk cId="2018416848" sldId="300"/>
        </pc:sldMkLst>
        <pc:spChg chg="mod">
          <ac:chgData name="Fred Conger" userId="98eac19677465fb9" providerId="LiveId" clId="{B7EEC819-EFAB-4A12-AF13-26B2E48076D3}" dt="2025-06-08T19:57:14.640" v="2308" actId="20577"/>
          <ac:spMkLst>
            <pc:docMk/>
            <pc:sldMk cId="2018416848" sldId="300"/>
            <ac:spMk id="4" creationId="{BF6B409F-4ADE-4A59-9AA7-240D1A152373}"/>
          </ac:spMkLst>
        </pc:spChg>
        <pc:spChg chg="mod">
          <ac:chgData name="Fred Conger" userId="98eac19677465fb9" providerId="LiveId" clId="{B7EEC819-EFAB-4A12-AF13-26B2E48076D3}" dt="2025-06-09T00:15:57.982" v="3326" actId="20577"/>
          <ac:spMkLst>
            <pc:docMk/>
            <pc:sldMk cId="2018416848" sldId="300"/>
            <ac:spMk id="7" creationId="{9CF6A0BD-AF7D-4B93-B944-24865400CA03}"/>
          </ac:spMkLst>
        </pc:spChg>
        <pc:picChg chg="mod">
          <ac:chgData name="Fred Conger" userId="98eac19677465fb9" providerId="LiveId" clId="{B7EEC819-EFAB-4A12-AF13-26B2E48076D3}" dt="2025-06-08T02:33:17.882" v="345" actId="14100"/>
          <ac:picMkLst>
            <pc:docMk/>
            <pc:sldMk cId="2018416848" sldId="300"/>
            <ac:picMk id="2050" creationId="{1D70779E-57C0-4E9A-B1A7-12DBA8AF8A92}"/>
          </ac:picMkLst>
        </pc:picChg>
      </pc:sldChg>
      <pc:sldChg chg="modSp mod">
        <pc:chgData name="Fred Conger" userId="98eac19677465fb9" providerId="LiveId" clId="{B7EEC819-EFAB-4A12-AF13-26B2E48076D3}" dt="2025-06-08T18:52:47.257" v="513" actId="20577"/>
        <pc:sldMkLst>
          <pc:docMk/>
          <pc:sldMk cId="824257984" sldId="301"/>
        </pc:sldMkLst>
        <pc:spChg chg="mod">
          <ac:chgData name="Fred Conger" userId="98eac19677465fb9" providerId="LiveId" clId="{B7EEC819-EFAB-4A12-AF13-26B2E48076D3}" dt="2025-06-08T02:20:24.403" v="159" actId="20577"/>
          <ac:spMkLst>
            <pc:docMk/>
            <pc:sldMk cId="824257984" sldId="301"/>
            <ac:spMk id="3" creationId="{2F65D382-F649-4C3D-A2CB-001DC686A49B}"/>
          </ac:spMkLst>
        </pc:spChg>
        <pc:spChg chg="mod">
          <ac:chgData name="Fred Conger" userId="98eac19677465fb9" providerId="LiveId" clId="{B7EEC819-EFAB-4A12-AF13-26B2E48076D3}" dt="2025-06-08T18:52:47.257" v="513" actId="20577"/>
          <ac:spMkLst>
            <pc:docMk/>
            <pc:sldMk cId="824257984" sldId="301"/>
            <ac:spMk id="5" creationId="{216A8A8F-8ADD-4B28-8CCB-A18E2B2F7E3B}"/>
          </ac:spMkLst>
        </pc:spChg>
      </pc:sldChg>
      <pc:sldChg chg="modSp mod ord">
        <pc:chgData name="Fred Conger" userId="98eac19677465fb9" providerId="LiveId" clId="{B7EEC819-EFAB-4A12-AF13-26B2E48076D3}" dt="2025-06-08T20:00:41.411" v="2360" actId="20577"/>
        <pc:sldMkLst>
          <pc:docMk/>
          <pc:sldMk cId="1324394425" sldId="302"/>
        </pc:sldMkLst>
        <pc:spChg chg="mod">
          <ac:chgData name="Fred Conger" userId="98eac19677465fb9" providerId="LiveId" clId="{B7EEC819-EFAB-4A12-AF13-26B2E48076D3}" dt="2025-06-08T20:00:41.411" v="2360" actId="20577"/>
          <ac:spMkLst>
            <pc:docMk/>
            <pc:sldMk cId="1324394425" sldId="302"/>
            <ac:spMk id="3" creationId="{F2094505-94B3-4416-9F93-47C64D70D8B1}"/>
          </ac:spMkLst>
        </pc:spChg>
        <pc:spChg chg="mod">
          <ac:chgData name="Fred Conger" userId="98eac19677465fb9" providerId="LiveId" clId="{B7EEC819-EFAB-4A12-AF13-26B2E48076D3}" dt="2025-06-08T18:53:18.913" v="514" actId="14100"/>
          <ac:spMkLst>
            <pc:docMk/>
            <pc:sldMk cId="1324394425" sldId="302"/>
            <ac:spMk id="7" creationId="{9CF6A0BD-AF7D-4B93-B944-24865400CA03}"/>
          </ac:spMkLst>
        </pc:spChg>
      </pc:sldChg>
      <pc:sldChg chg="addSp delSp modSp add mod modAnim">
        <pc:chgData name="Fred Conger" userId="98eac19677465fb9" providerId="LiveId" clId="{B7EEC819-EFAB-4A12-AF13-26B2E48076D3}" dt="2025-06-08T20:38:54.955" v="2367" actId="20577"/>
        <pc:sldMkLst>
          <pc:docMk/>
          <pc:sldMk cId="2674828735" sldId="303"/>
        </pc:sldMkLst>
        <pc:spChg chg="add mod">
          <ac:chgData name="Fred Conger" userId="98eac19677465fb9" providerId="LiveId" clId="{B7EEC819-EFAB-4A12-AF13-26B2E48076D3}" dt="2025-06-08T20:38:54.955" v="2367" actId="20577"/>
          <ac:spMkLst>
            <pc:docMk/>
            <pc:sldMk cId="2674828735" sldId="303"/>
            <ac:spMk id="8" creationId="{46AF4D27-3167-4930-D39A-E5E5A825CF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331AF0-A104-4BAB-8894-0EC775C88218}" type="datetimeFigureOut">
              <a:rPr lang="en-US" smtClean="0"/>
              <a:t>6/19/2026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462D10-C267-4807-A07A-7877C2812B6C}" type="slidenum">
              <a:rPr lang="en-US" smtClean="0"/>
              <a:t>‹#›</a:t>
            </a:fld>
            <a:endParaRPr lang="en-US"/>
          </a:p>
        </p:txBody>
      </p:sp>
    </p:spTree>
    <p:extLst>
      <p:ext uri="{BB962C8B-B14F-4D97-AF65-F5344CB8AC3E}">
        <p14:creationId xmlns:p14="http://schemas.microsoft.com/office/powerpoint/2010/main" val="39317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58F9-17BC-4531-AA1D-600C86A175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A49921-0D86-4D13-84E2-7CD2F23B42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1534C2-8DDF-4B04-BF0F-F8277E576840}"/>
              </a:ext>
            </a:extLst>
          </p:cNvPr>
          <p:cNvSpPr>
            <a:spLocks noGrp="1"/>
          </p:cNvSpPr>
          <p:nvPr>
            <p:ph type="dt" sz="half" idx="10"/>
          </p:nvPr>
        </p:nvSpPr>
        <p:spPr/>
        <p:txBody>
          <a:bodyPr/>
          <a:lstStyle/>
          <a:p>
            <a:fld id="{FFA4FF0D-CE9B-4CCE-909F-DCB0093AE3D0}" type="datetime1">
              <a:rPr lang="en-US" smtClean="0"/>
              <a:t>6/19/2026</a:t>
            </a:fld>
            <a:endParaRPr lang="en-US"/>
          </a:p>
        </p:txBody>
      </p:sp>
      <p:sp>
        <p:nvSpPr>
          <p:cNvPr id="5" name="Footer Placeholder 4">
            <a:extLst>
              <a:ext uri="{FF2B5EF4-FFF2-40B4-BE49-F238E27FC236}">
                <a16:creationId xmlns:a16="http://schemas.microsoft.com/office/drawing/2014/main" id="{2359F7CA-5DAF-4177-BDDF-EE65163007C8}"/>
              </a:ext>
            </a:extLst>
          </p:cNvPr>
          <p:cNvSpPr>
            <a:spLocks noGrp="1"/>
          </p:cNvSpPr>
          <p:nvPr>
            <p:ph type="ftr" sz="quarter" idx="11"/>
          </p:nvPr>
        </p:nvSpPr>
        <p:spPr/>
        <p:txBody>
          <a:bodyPr/>
          <a:lstStyle/>
          <a:p>
            <a:r>
              <a:rPr lang="en-US"/>
              <a:t>GMA Presentation 062026</a:t>
            </a:r>
          </a:p>
        </p:txBody>
      </p:sp>
      <p:sp>
        <p:nvSpPr>
          <p:cNvPr id="6" name="Slide Number Placeholder 5">
            <a:extLst>
              <a:ext uri="{FF2B5EF4-FFF2-40B4-BE49-F238E27FC236}">
                <a16:creationId xmlns:a16="http://schemas.microsoft.com/office/drawing/2014/main" id="{2F89209E-7B27-416D-A17B-7F26CC53AE30}"/>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201596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EEC2-210A-4FD3-8A01-39F4D007A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7C1EE1-9BAD-4D6F-B4AA-C1B5CA884A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7E729-1A19-4D50-9ABD-B8A48D94B48B}"/>
              </a:ext>
            </a:extLst>
          </p:cNvPr>
          <p:cNvSpPr>
            <a:spLocks noGrp="1"/>
          </p:cNvSpPr>
          <p:nvPr>
            <p:ph type="dt" sz="half" idx="10"/>
          </p:nvPr>
        </p:nvSpPr>
        <p:spPr/>
        <p:txBody>
          <a:bodyPr/>
          <a:lstStyle/>
          <a:p>
            <a:fld id="{0BE5CE3C-2684-4147-B99E-7EE14EB820CB}" type="datetime1">
              <a:rPr lang="en-US" smtClean="0"/>
              <a:t>6/19/2026</a:t>
            </a:fld>
            <a:endParaRPr lang="en-US"/>
          </a:p>
        </p:txBody>
      </p:sp>
      <p:sp>
        <p:nvSpPr>
          <p:cNvPr id="5" name="Footer Placeholder 4">
            <a:extLst>
              <a:ext uri="{FF2B5EF4-FFF2-40B4-BE49-F238E27FC236}">
                <a16:creationId xmlns:a16="http://schemas.microsoft.com/office/drawing/2014/main" id="{C2C1B614-A6BE-4BA5-A383-901BB452D7BD}"/>
              </a:ext>
            </a:extLst>
          </p:cNvPr>
          <p:cNvSpPr>
            <a:spLocks noGrp="1"/>
          </p:cNvSpPr>
          <p:nvPr>
            <p:ph type="ftr" sz="quarter" idx="11"/>
          </p:nvPr>
        </p:nvSpPr>
        <p:spPr/>
        <p:txBody>
          <a:bodyPr/>
          <a:lstStyle/>
          <a:p>
            <a:r>
              <a:rPr lang="en-US"/>
              <a:t>GMA Presentation 062026</a:t>
            </a:r>
          </a:p>
        </p:txBody>
      </p:sp>
      <p:sp>
        <p:nvSpPr>
          <p:cNvPr id="6" name="Slide Number Placeholder 5">
            <a:extLst>
              <a:ext uri="{FF2B5EF4-FFF2-40B4-BE49-F238E27FC236}">
                <a16:creationId xmlns:a16="http://schemas.microsoft.com/office/drawing/2014/main" id="{8A9D2BCE-9C90-443E-91C4-C15313124E8E}"/>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32858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AD50B8-8C6A-4E50-AB04-A2F3878F6D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772F04-7050-45BC-A644-CBE384953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757F-CF7E-4D2E-991C-44AF59E33CD7}"/>
              </a:ext>
            </a:extLst>
          </p:cNvPr>
          <p:cNvSpPr>
            <a:spLocks noGrp="1"/>
          </p:cNvSpPr>
          <p:nvPr>
            <p:ph type="dt" sz="half" idx="10"/>
          </p:nvPr>
        </p:nvSpPr>
        <p:spPr/>
        <p:txBody>
          <a:bodyPr/>
          <a:lstStyle/>
          <a:p>
            <a:fld id="{FEDA1BD7-4414-47D2-B915-9BAED53BDAEF}" type="datetime1">
              <a:rPr lang="en-US" smtClean="0"/>
              <a:t>6/19/2026</a:t>
            </a:fld>
            <a:endParaRPr lang="en-US"/>
          </a:p>
        </p:txBody>
      </p:sp>
      <p:sp>
        <p:nvSpPr>
          <p:cNvPr id="5" name="Footer Placeholder 4">
            <a:extLst>
              <a:ext uri="{FF2B5EF4-FFF2-40B4-BE49-F238E27FC236}">
                <a16:creationId xmlns:a16="http://schemas.microsoft.com/office/drawing/2014/main" id="{D83592EE-6F87-457E-B3DE-B314781E9444}"/>
              </a:ext>
            </a:extLst>
          </p:cNvPr>
          <p:cNvSpPr>
            <a:spLocks noGrp="1"/>
          </p:cNvSpPr>
          <p:nvPr>
            <p:ph type="ftr" sz="quarter" idx="11"/>
          </p:nvPr>
        </p:nvSpPr>
        <p:spPr/>
        <p:txBody>
          <a:bodyPr/>
          <a:lstStyle/>
          <a:p>
            <a:r>
              <a:rPr lang="en-US"/>
              <a:t>GMA Presentation 062026</a:t>
            </a:r>
          </a:p>
        </p:txBody>
      </p:sp>
      <p:sp>
        <p:nvSpPr>
          <p:cNvPr id="6" name="Slide Number Placeholder 5">
            <a:extLst>
              <a:ext uri="{FF2B5EF4-FFF2-40B4-BE49-F238E27FC236}">
                <a16:creationId xmlns:a16="http://schemas.microsoft.com/office/drawing/2014/main" id="{E1DEA550-5494-49F0-92FD-91331FDFE259}"/>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147783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CEF0-7D4C-4F2E-AABB-4C02AB950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59F28C-6E99-47A7-95BF-187D3E732B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F816F-7F72-416C-887F-CAB727FB2FDD}"/>
              </a:ext>
            </a:extLst>
          </p:cNvPr>
          <p:cNvSpPr>
            <a:spLocks noGrp="1"/>
          </p:cNvSpPr>
          <p:nvPr>
            <p:ph type="dt" sz="half" idx="10"/>
          </p:nvPr>
        </p:nvSpPr>
        <p:spPr/>
        <p:txBody>
          <a:bodyPr/>
          <a:lstStyle/>
          <a:p>
            <a:fld id="{A236762A-9AD3-4F31-BCB1-B729277CC3B3}" type="datetime1">
              <a:rPr lang="en-US" smtClean="0"/>
              <a:t>6/19/2026</a:t>
            </a:fld>
            <a:endParaRPr lang="en-US"/>
          </a:p>
        </p:txBody>
      </p:sp>
      <p:sp>
        <p:nvSpPr>
          <p:cNvPr id="5" name="Footer Placeholder 4">
            <a:extLst>
              <a:ext uri="{FF2B5EF4-FFF2-40B4-BE49-F238E27FC236}">
                <a16:creationId xmlns:a16="http://schemas.microsoft.com/office/drawing/2014/main" id="{4EB8C2D8-CAC5-4D26-A4FB-422B458939B2}"/>
              </a:ext>
            </a:extLst>
          </p:cNvPr>
          <p:cNvSpPr>
            <a:spLocks noGrp="1"/>
          </p:cNvSpPr>
          <p:nvPr>
            <p:ph type="ftr" sz="quarter" idx="11"/>
          </p:nvPr>
        </p:nvSpPr>
        <p:spPr/>
        <p:txBody>
          <a:bodyPr/>
          <a:lstStyle/>
          <a:p>
            <a:r>
              <a:rPr lang="en-US"/>
              <a:t>GMA Presentation 062026</a:t>
            </a:r>
          </a:p>
        </p:txBody>
      </p:sp>
      <p:sp>
        <p:nvSpPr>
          <p:cNvPr id="6" name="Slide Number Placeholder 5">
            <a:extLst>
              <a:ext uri="{FF2B5EF4-FFF2-40B4-BE49-F238E27FC236}">
                <a16:creationId xmlns:a16="http://schemas.microsoft.com/office/drawing/2014/main" id="{76199F0B-4511-488C-B420-7D84B95B073B}"/>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311573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8EA0-67A1-496A-94C2-92FA8863B8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F719F6-2736-43C5-B2E5-06929D782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8D0DF8-A4A0-4791-B863-84D8054C24C4}"/>
              </a:ext>
            </a:extLst>
          </p:cNvPr>
          <p:cNvSpPr>
            <a:spLocks noGrp="1"/>
          </p:cNvSpPr>
          <p:nvPr>
            <p:ph type="dt" sz="half" idx="10"/>
          </p:nvPr>
        </p:nvSpPr>
        <p:spPr/>
        <p:txBody>
          <a:bodyPr/>
          <a:lstStyle/>
          <a:p>
            <a:fld id="{3F32B076-C54E-4483-9462-E6603C6A5A23}" type="datetime1">
              <a:rPr lang="en-US" smtClean="0"/>
              <a:t>6/19/2026</a:t>
            </a:fld>
            <a:endParaRPr lang="en-US"/>
          </a:p>
        </p:txBody>
      </p:sp>
      <p:sp>
        <p:nvSpPr>
          <p:cNvPr id="5" name="Footer Placeholder 4">
            <a:extLst>
              <a:ext uri="{FF2B5EF4-FFF2-40B4-BE49-F238E27FC236}">
                <a16:creationId xmlns:a16="http://schemas.microsoft.com/office/drawing/2014/main" id="{67549BF1-DB88-412B-8B37-F4973526CB4D}"/>
              </a:ext>
            </a:extLst>
          </p:cNvPr>
          <p:cNvSpPr>
            <a:spLocks noGrp="1"/>
          </p:cNvSpPr>
          <p:nvPr>
            <p:ph type="ftr" sz="quarter" idx="11"/>
          </p:nvPr>
        </p:nvSpPr>
        <p:spPr/>
        <p:txBody>
          <a:bodyPr/>
          <a:lstStyle/>
          <a:p>
            <a:r>
              <a:rPr lang="en-US"/>
              <a:t>GMA Presentation 062026</a:t>
            </a:r>
          </a:p>
        </p:txBody>
      </p:sp>
      <p:sp>
        <p:nvSpPr>
          <p:cNvPr id="6" name="Slide Number Placeholder 5">
            <a:extLst>
              <a:ext uri="{FF2B5EF4-FFF2-40B4-BE49-F238E27FC236}">
                <a16:creationId xmlns:a16="http://schemas.microsoft.com/office/drawing/2014/main" id="{9A6782F6-1775-4710-B05E-5212D5B7AC13}"/>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357315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FCA4-59AA-4838-93F9-347CD54D8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A6C8A-7D4C-4638-A52B-9ABAFA385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8BD9C6-8168-4771-A663-17A1F6DB71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025069-28A0-413D-ABDB-23C06DE4C30C}"/>
              </a:ext>
            </a:extLst>
          </p:cNvPr>
          <p:cNvSpPr>
            <a:spLocks noGrp="1"/>
          </p:cNvSpPr>
          <p:nvPr>
            <p:ph type="dt" sz="half" idx="10"/>
          </p:nvPr>
        </p:nvSpPr>
        <p:spPr/>
        <p:txBody>
          <a:bodyPr/>
          <a:lstStyle/>
          <a:p>
            <a:fld id="{020FFAB3-F1B1-4EAB-9EE5-72A128231980}" type="datetime1">
              <a:rPr lang="en-US" smtClean="0"/>
              <a:t>6/19/2026</a:t>
            </a:fld>
            <a:endParaRPr lang="en-US"/>
          </a:p>
        </p:txBody>
      </p:sp>
      <p:sp>
        <p:nvSpPr>
          <p:cNvPr id="6" name="Footer Placeholder 5">
            <a:extLst>
              <a:ext uri="{FF2B5EF4-FFF2-40B4-BE49-F238E27FC236}">
                <a16:creationId xmlns:a16="http://schemas.microsoft.com/office/drawing/2014/main" id="{39A1B03D-7FBD-4B37-BD42-FEA3045FD3D0}"/>
              </a:ext>
            </a:extLst>
          </p:cNvPr>
          <p:cNvSpPr>
            <a:spLocks noGrp="1"/>
          </p:cNvSpPr>
          <p:nvPr>
            <p:ph type="ftr" sz="quarter" idx="11"/>
          </p:nvPr>
        </p:nvSpPr>
        <p:spPr/>
        <p:txBody>
          <a:bodyPr/>
          <a:lstStyle/>
          <a:p>
            <a:r>
              <a:rPr lang="en-US"/>
              <a:t>GMA Presentation 062026</a:t>
            </a:r>
          </a:p>
        </p:txBody>
      </p:sp>
      <p:sp>
        <p:nvSpPr>
          <p:cNvPr id="7" name="Slide Number Placeholder 6">
            <a:extLst>
              <a:ext uri="{FF2B5EF4-FFF2-40B4-BE49-F238E27FC236}">
                <a16:creationId xmlns:a16="http://schemas.microsoft.com/office/drawing/2014/main" id="{F0A5D47A-F509-4D7D-9F1D-F8FB420539CB}"/>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179868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04A1-0BF9-4E9C-990B-6FFE87DC74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D1E436-365F-4DD1-8194-603075C77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C80F7B-B13C-41ED-81E0-ADC897DD82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CEE47B-A5DA-4EE2-9763-246200DB51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840FDC-18BD-4938-95CE-F9C4E6E2E4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7B8565-077E-483D-820B-6299A8275CB5}"/>
              </a:ext>
            </a:extLst>
          </p:cNvPr>
          <p:cNvSpPr>
            <a:spLocks noGrp="1"/>
          </p:cNvSpPr>
          <p:nvPr>
            <p:ph type="dt" sz="half" idx="10"/>
          </p:nvPr>
        </p:nvSpPr>
        <p:spPr/>
        <p:txBody>
          <a:bodyPr/>
          <a:lstStyle/>
          <a:p>
            <a:fld id="{D250BB50-9407-4D5F-B147-7888A201A43F}" type="datetime1">
              <a:rPr lang="en-US" smtClean="0"/>
              <a:t>6/19/2026</a:t>
            </a:fld>
            <a:endParaRPr lang="en-US"/>
          </a:p>
        </p:txBody>
      </p:sp>
      <p:sp>
        <p:nvSpPr>
          <p:cNvPr id="8" name="Footer Placeholder 7">
            <a:extLst>
              <a:ext uri="{FF2B5EF4-FFF2-40B4-BE49-F238E27FC236}">
                <a16:creationId xmlns:a16="http://schemas.microsoft.com/office/drawing/2014/main" id="{9B30CDEE-C4F8-41F0-8EA8-305D3D0DA145}"/>
              </a:ext>
            </a:extLst>
          </p:cNvPr>
          <p:cNvSpPr>
            <a:spLocks noGrp="1"/>
          </p:cNvSpPr>
          <p:nvPr>
            <p:ph type="ftr" sz="quarter" idx="11"/>
          </p:nvPr>
        </p:nvSpPr>
        <p:spPr/>
        <p:txBody>
          <a:bodyPr/>
          <a:lstStyle/>
          <a:p>
            <a:r>
              <a:rPr lang="en-US"/>
              <a:t>GMA Presentation 062026</a:t>
            </a:r>
          </a:p>
        </p:txBody>
      </p:sp>
      <p:sp>
        <p:nvSpPr>
          <p:cNvPr id="9" name="Slide Number Placeholder 8">
            <a:extLst>
              <a:ext uri="{FF2B5EF4-FFF2-40B4-BE49-F238E27FC236}">
                <a16:creationId xmlns:a16="http://schemas.microsoft.com/office/drawing/2014/main" id="{6C7F0452-BDD2-4F79-A527-E09AE7C1FE68}"/>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3911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A050-B18B-4F35-8172-13BA005C17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59B7D-4A0D-40A9-9CF1-D7EA453C041B}"/>
              </a:ext>
            </a:extLst>
          </p:cNvPr>
          <p:cNvSpPr>
            <a:spLocks noGrp="1"/>
          </p:cNvSpPr>
          <p:nvPr>
            <p:ph type="dt" sz="half" idx="10"/>
          </p:nvPr>
        </p:nvSpPr>
        <p:spPr/>
        <p:txBody>
          <a:bodyPr/>
          <a:lstStyle/>
          <a:p>
            <a:fld id="{8662CC15-81D6-4ACC-A5AB-0BE4BFD4A5EB}" type="datetime1">
              <a:rPr lang="en-US" smtClean="0"/>
              <a:t>6/19/2026</a:t>
            </a:fld>
            <a:endParaRPr lang="en-US"/>
          </a:p>
        </p:txBody>
      </p:sp>
      <p:sp>
        <p:nvSpPr>
          <p:cNvPr id="4" name="Footer Placeholder 3">
            <a:extLst>
              <a:ext uri="{FF2B5EF4-FFF2-40B4-BE49-F238E27FC236}">
                <a16:creationId xmlns:a16="http://schemas.microsoft.com/office/drawing/2014/main" id="{DDDF4562-A085-4103-BCC3-91CE20F104DB}"/>
              </a:ext>
            </a:extLst>
          </p:cNvPr>
          <p:cNvSpPr>
            <a:spLocks noGrp="1"/>
          </p:cNvSpPr>
          <p:nvPr>
            <p:ph type="ftr" sz="quarter" idx="11"/>
          </p:nvPr>
        </p:nvSpPr>
        <p:spPr/>
        <p:txBody>
          <a:bodyPr/>
          <a:lstStyle/>
          <a:p>
            <a:r>
              <a:rPr lang="en-US"/>
              <a:t>GMA Presentation 062026</a:t>
            </a:r>
          </a:p>
        </p:txBody>
      </p:sp>
      <p:sp>
        <p:nvSpPr>
          <p:cNvPr id="5" name="Slide Number Placeholder 4">
            <a:extLst>
              <a:ext uri="{FF2B5EF4-FFF2-40B4-BE49-F238E27FC236}">
                <a16:creationId xmlns:a16="http://schemas.microsoft.com/office/drawing/2014/main" id="{47260212-E56A-49F4-B68D-EF9A0B2131AA}"/>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192513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2A265-35A8-4699-9F04-372F945694D9}"/>
              </a:ext>
            </a:extLst>
          </p:cNvPr>
          <p:cNvSpPr>
            <a:spLocks noGrp="1"/>
          </p:cNvSpPr>
          <p:nvPr>
            <p:ph type="dt" sz="half" idx="10"/>
          </p:nvPr>
        </p:nvSpPr>
        <p:spPr/>
        <p:txBody>
          <a:bodyPr/>
          <a:lstStyle/>
          <a:p>
            <a:fld id="{10314B83-2180-45A8-B474-3D576CCB54A3}" type="datetime1">
              <a:rPr lang="en-US" smtClean="0"/>
              <a:t>6/19/2026</a:t>
            </a:fld>
            <a:endParaRPr lang="en-US"/>
          </a:p>
        </p:txBody>
      </p:sp>
      <p:sp>
        <p:nvSpPr>
          <p:cNvPr id="3" name="Footer Placeholder 2">
            <a:extLst>
              <a:ext uri="{FF2B5EF4-FFF2-40B4-BE49-F238E27FC236}">
                <a16:creationId xmlns:a16="http://schemas.microsoft.com/office/drawing/2014/main" id="{0229F9CD-91E0-4320-8072-969B03A0F8EB}"/>
              </a:ext>
            </a:extLst>
          </p:cNvPr>
          <p:cNvSpPr>
            <a:spLocks noGrp="1"/>
          </p:cNvSpPr>
          <p:nvPr>
            <p:ph type="ftr" sz="quarter" idx="11"/>
          </p:nvPr>
        </p:nvSpPr>
        <p:spPr/>
        <p:txBody>
          <a:bodyPr/>
          <a:lstStyle/>
          <a:p>
            <a:r>
              <a:rPr lang="en-US"/>
              <a:t>GMA Presentation 062026</a:t>
            </a:r>
          </a:p>
        </p:txBody>
      </p:sp>
      <p:sp>
        <p:nvSpPr>
          <p:cNvPr id="4" name="Slide Number Placeholder 3">
            <a:extLst>
              <a:ext uri="{FF2B5EF4-FFF2-40B4-BE49-F238E27FC236}">
                <a16:creationId xmlns:a16="http://schemas.microsoft.com/office/drawing/2014/main" id="{158B682A-06D4-41FD-9169-09C0157D0C38}"/>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164303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85A5-843C-497D-A3D2-0320F45EE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AE773B-2732-40EC-B96D-E1DB744469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0944E7-9246-4B2C-BCF8-472925037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1A4508-32ED-4AB0-A391-2CAE5BF583D7}"/>
              </a:ext>
            </a:extLst>
          </p:cNvPr>
          <p:cNvSpPr>
            <a:spLocks noGrp="1"/>
          </p:cNvSpPr>
          <p:nvPr>
            <p:ph type="dt" sz="half" idx="10"/>
          </p:nvPr>
        </p:nvSpPr>
        <p:spPr/>
        <p:txBody>
          <a:bodyPr/>
          <a:lstStyle/>
          <a:p>
            <a:fld id="{634E1848-F865-405D-AEFF-93C0F4DFC1D3}" type="datetime1">
              <a:rPr lang="en-US" smtClean="0"/>
              <a:t>6/19/2026</a:t>
            </a:fld>
            <a:endParaRPr lang="en-US"/>
          </a:p>
        </p:txBody>
      </p:sp>
      <p:sp>
        <p:nvSpPr>
          <p:cNvPr id="6" name="Footer Placeholder 5">
            <a:extLst>
              <a:ext uri="{FF2B5EF4-FFF2-40B4-BE49-F238E27FC236}">
                <a16:creationId xmlns:a16="http://schemas.microsoft.com/office/drawing/2014/main" id="{15C2C220-329E-40B1-A67B-C4FF02C9107E}"/>
              </a:ext>
            </a:extLst>
          </p:cNvPr>
          <p:cNvSpPr>
            <a:spLocks noGrp="1"/>
          </p:cNvSpPr>
          <p:nvPr>
            <p:ph type="ftr" sz="quarter" idx="11"/>
          </p:nvPr>
        </p:nvSpPr>
        <p:spPr/>
        <p:txBody>
          <a:bodyPr/>
          <a:lstStyle/>
          <a:p>
            <a:r>
              <a:rPr lang="en-US"/>
              <a:t>GMA Presentation 062026</a:t>
            </a:r>
          </a:p>
        </p:txBody>
      </p:sp>
      <p:sp>
        <p:nvSpPr>
          <p:cNvPr id="7" name="Slide Number Placeholder 6">
            <a:extLst>
              <a:ext uri="{FF2B5EF4-FFF2-40B4-BE49-F238E27FC236}">
                <a16:creationId xmlns:a16="http://schemas.microsoft.com/office/drawing/2014/main" id="{1CBA2C26-8695-4171-964F-7F4D762B2BF7}"/>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20351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0E2D-0DB7-4F7D-9D46-FDC58C126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DF1E5F-AA39-41A5-A110-76D86E5E7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6D92E6-790A-4716-B19C-49294F072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6A47E-DF24-452F-BF9C-1A916CC14931}"/>
              </a:ext>
            </a:extLst>
          </p:cNvPr>
          <p:cNvSpPr>
            <a:spLocks noGrp="1"/>
          </p:cNvSpPr>
          <p:nvPr>
            <p:ph type="dt" sz="half" idx="10"/>
          </p:nvPr>
        </p:nvSpPr>
        <p:spPr/>
        <p:txBody>
          <a:bodyPr/>
          <a:lstStyle/>
          <a:p>
            <a:fld id="{692C40AF-7B52-41E2-BE68-F50905662932}" type="datetime1">
              <a:rPr lang="en-US" smtClean="0"/>
              <a:t>6/19/2026</a:t>
            </a:fld>
            <a:endParaRPr lang="en-US"/>
          </a:p>
        </p:txBody>
      </p:sp>
      <p:sp>
        <p:nvSpPr>
          <p:cNvPr id="6" name="Footer Placeholder 5">
            <a:extLst>
              <a:ext uri="{FF2B5EF4-FFF2-40B4-BE49-F238E27FC236}">
                <a16:creationId xmlns:a16="http://schemas.microsoft.com/office/drawing/2014/main" id="{CF1925D0-859E-4C48-ADC1-58A6B6952AC6}"/>
              </a:ext>
            </a:extLst>
          </p:cNvPr>
          <p:cNvSpPr>
            <a:spLocks noGrp="1"/>
          </p:cNvSpPr>
          <p:nvPr>
            <p:ph type="ftr" sz="quarter" idx="11"/>
          </p:nvPr>
        </p:nvSpPr>
        <p:spPr/>
        <p:txBody>
          <a:bodyPr/>
          <a:lstStyle/>
          <a:p>
            <a:r>
              <a:rPr lang="en-US"/>
              <a:t>GMA Presentation 062026</a:t>
            </a:r>
          </a:p>
        </p:txBody>
      </p:sp>
      <p:sp>
        <p:nvSpPr>
          <p:cNvPr id="7" name="Slide Number Placeholder 6">
            <a:extLst>
              <a:ext uri="{FF2B5EF4-FFF2-40B4-BE49-F238E27FC236}">
                <a16:creationId xmlns:a16="http://schemas.microsoft.com/office/drawing/2014/main" id="{7022A7C8-8648-4CD1-AF2C-83A8676BBFC5}"/>
              </a:ext>
            </a:extLst>
          </p:cNvPr>
          <p:cNvSpPr>
            <a:spLocks noGrp="1"/>
          </p:cNvSpPr>
          <p:nvPr>
            <p:ph type="sldNum" sz="quarter" idx="12"/>
          </p:nvPr>
        </p:nvSpPr>
        <p:spPr/>
        <p:txBody>
          <a:bodyPr/>
          <a:lstStyle/>
          <a:p>
            <a:fld id="{3097457F-F655-420E-BED7-3ECA20338A0B}" type="slidenum">
              <a:rPr lang="en-US" smtClean="0"/>
              <a:t>‹#›</a:t>
            </a:fld>
            <a:endParaRPr lang="en-US"/>
          </a:p>
        </p:txBody>
      </p:sp>
    </p:spTree>
    <p:extLst>
      <p:ext uri="{BB962C8B-B14F-4D97-AF65-F5344CB8AC3E}">
        <p14:creationId xmlns:p14="http://schemas.microsoft.com/office/powerpoint/2010/main" val="250647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76E81-299E-434D-BAFF-CAF6123ED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8E9D38-AD72-43D1-AEC1-F744E11EC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1EFF2-6BD5-4FC5-B081-5C5097656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A6053-88DF-4C95-9FCE-23A0979D6F44}" type="datetime1">
              <a:rPr lang="en-US" smtClean="0"/>
              <a:t>6/19/2026</a:t>
            </a:fld>
            <a:endParaRPr lang="en-US"/>
          </a:p>
        </p:txBody>
      </p:sp>
      <p:sp>
        <p:nvSpPr>
          <p:cNvPr id="5" name="Footer Placeholder 4">
            <a:extLst>
              <a:ext uri="{FF2B5EF4-FFF2-40B4-BE49-F238E27FC236}">
                <a16:creationId xmlns:a16="http://schemas.microsoft.com/office/drawing/2014/main" id="{2D2F7624-C10B-4337-BBA0-EDE865DEE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GMA Presentation 062026</a:t>
            </a:r>
          </a:p>
        </p:txBody>
      </p:sp>
      <p:sp>
        <p:nvSpPr>
          <p:cNvPr id="6" name="Slide Number Placeholder 5">
            <a:extLst>
              <a:ext uri="{FF2B5EF4-FFF2-40B4-BE49-F238E27FC236}">
                <a16:creationId xmlns:a16="http://schemas.microsoft.com/office/drawing/2014/main" id="{CC733026-5007-47D8-87BC-5C16F0CB8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97457F-F655-420E-BED7-3ECA20338A0B}" type="slidenum">
              <a:rPr lang="en-US" smtClean="0"/>
              <a:t>‹#›</a:t>
            </a:fld>
            <a:endParaRPr lang="en-US"/>
          </a:p>
        </p:txBody>
      </p:sp>
    </p:spTree>
    <p:extLst>
      <p:ext uri="{BB962C8B-B14F-4D97-AF65-F5344CB8AC3E}">
        <p14:creationId xmlns:p14="http://schemas.microsoft.com/office/powerpoint/2010/main" val="88716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46E60F-4952-4F1A-A9EA-2DBE30B5B3EA}"/>
              </a:ext>
            </a:extLst>
          </p:cNvPr>
          <p:cNvSpPr>
            <a:spLocks noGrp="1"/>
          </p:cNvSpPr>
          <p:nvPr>
            <p:ph idx="1"/>
          </p:nvPr>
        </p:nvSpPr>
        <p:spPr>
          <a:xfrm>
            <a:off x="838200" y="3249461"/>
            <a:ext cx="10515600" cy="2008339"/>
          </a:xfr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1" u="none" strike="noStrike" cap="none" normalizeH="0" baseline="0" dirty="0">
                <a:ln>
                  <a:noFill/>
                </a:ln>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Global</a:t>
            </a:r>
            <a:r>
              <a:rPr kumimoji="0" lang="en-US" altLang="en-US" sz="3600" b="1" i="1" u="none" strike="noStrike" cap="none" normalizeH="0" dirty="0">
                <a:ln>
                  <a:noFill/>
                </a:ln>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Membership Approach</a:t>
            </a:r>
            <a:endParaRPr lang="en-US" altLang="en-US" sz="3600" b="1" i="1" dirty="0">
              <a:solidFill>
                <a:srgbClr val="2F5496"/>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1" u="none"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Process </a:t>
            </a:r>
            <a:r>
              <a:rPr kumimoji="0" lang="en-US" altLang="en-US" sz="3600" b="1" i="1" u="sng" strike="noStrike" cap="none" normalizeH="0" baseline="0" dirty="0">
                <a:ln>
                  <a:noFill/>
                </a:ln>
                <a:solidFill>
                  <a:schemeClr val="accent1">
                    <a:lumMod val="75000"/>
                  </a:schemeClr>
                </a:solidFill>
                <a:effectLst/>
                <a:latin typeface="Times New Roman" panose="02020603050405020304" pitchFamily="18" charset="0"/>
                <a:cs typeface="Times New Roman" panose="02020603050405020304" pitchFamily="18" charset="0"/>
              </a:rPr>
              <a:t>Example</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latin typeface="Calibri" panose="020F0502020204030204" pitchFamily="34" charset="0"/>
                <a:ea typeface="Calibri" panose="020F0502020204030204" pitchFamily="34" charset="0"/>
                <a:cs typeface="Times New Roman" panose="02020603050405020304" pitchFamily="18" charset="0"/>
              </a:rPr>
              <a:t>June</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20, 2026</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800" b="1" dirty="0">
              <a:latin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A8EDB92D-A545-4C2E-AD1A-3B7E382A3E1F}"/>
              </a:ext>
            </a:extLst>
          </p:cNvPr>
          <p:cNvPicPr>
            <a:picLocks noChangeAspect="1"/>
          </p:cNvPicPr>
          <p:nvPr/>
        </p:nvPicPr>
        <p:blipFill>
          <a:blip r:embed="rId2"/>
          <a:stretch>
            <a:fillRect/>
          </a:stretch>
        </p:blipFill>
        <p:spPr>
          <a:xfrm>
            <a:off x="416446" y="609598"/>
            <a:ext cx="4991109" cy="1247777"/>
          </a:xfrm>
          <a:prstGeom prst="rect">
            <a:avLst/>
          </a:prstGeom>
        </p:spPr>
      </p:pic>
      <p:sp>
        <p:nvSpPr>
          <p:cNvPr id="6" name="Slide Number Placeholder 5">
            <a:extLst>
              <a:ext uri="{FF2B5EF4-FFF2-40B4-BE49-F238E27FC236}">
                <a16:creationId xmlns:a16="http://schemas.microsoft.com/office/drawing/2014/main" id="{A9FD8AEB-FD14-4F78-8C4C-A9746FDAB8CE}"/>
              </a:ext>
            </a:extLst>
          </p:cNvPr>
          <p:cNvSpPr>
            <a:spLocks noGrp="1"/>
          </p:cNvSpPr>
          <p:nvPr>
            <p:ph type="sldNum" sz="quarter" idx="12"/>
          </p:nvPr>
        </p:nvSpPr>
        <p:spPr/>
        <p:txBody>
          <a:bodyPr/>
          <a:lstStyle/>
          <a:p>
            <a:fld id="{3097457F-F655-420E-BED7-3ECA20338A0B}" type="slidenum">
              <a:rPr lang="en-US" smtClean="0"/>
              <a:t>1</a:t>
            </a:fld>
            <a:endParaRPr lang="en-US"/>
          </a:p>
        </p:txBody>
      </p:sp>
      <p:sp>
        <p:nvSpPr>
          <p:cNvPr id="2" name="Footer Placeholder 1">
            <a:extLst>
              <a:ext uri="{FF2B5EF4-FFF2-40B4-BE49-F238E27FC236}">
                <a16:creationId xmlns:a16="http://schemas.microsoft.com/office/drawing/2014/main" id="{E7ED2C53-4C6D-4324-9A4A-2483C43020D1}"/>
              </a:ext>
            </a:extLst>
          </p:cNvPr>
          <p:cNvSpPr>
            <a:spLocks noGrp="1"/>
          </p:cNvSpPr>
          <p:nvPr>
            <p:ph type="ftr" sz="quarter" idx="11"/>
          </p:nvPr>
        </p:nvSpPr>
        <p:spPr/>
        <p:txBody>
          <a:bodyPr/>
          <a:lstStyle/>
          <a:p>
            <a:r>
              <a:rPr lang="en-US"/>
              <a:t>GMA Presentation 062026</a:t>
            </a:r>
            <a:endParaRPr lang="en-US" dirty="0"/>
          </a:p>
        </p:txBody>
      </p:sp>
      <p:pic>
        <p:nvPicPr>
          <p:cNvPr id="8" name="Picture 7" descr="A purple and gold logo&#10;&#10;AI-generated content may be incorrect.">
            <a:extLst>
              <a:ext uri="{FF2B5EF4-FFF2-40B4-BE49-F238E27FC236}">
                <a16:creationId xmlns:a16="http://schemas.microsoft.com/office/drawing/2014/main" id="{E46DAF60-9D87-83D5-CD08-55699A21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1926" y="197739"/>
            <a:ext cx="1131874" cy="1659636"/>
          </a:xfrm>
          <a:prstGeom prst="rect">
            <a:avLst/>
          </a:prstGeom>
        </p:spPr>
      </p:pic>
    </p:spTree>
    <p:extLst>
      <p:ext uri="{BB962C8B-B14F-4D97-AF65-F5344CB8AC3E}">
        <p14:creationId xmlns:p14="http://schemas.microsoft.com/office/powerpoint/2010/main" val="284529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785814" y="1992462"/>
            <a:ext cx="10498071" cy="3486467"/>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for Local Lions Clubs</a:t>
            </a:r>
          </a:p>
          <a:p>
            <a:pPr marL="0" marR="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Set Goals and Develop Action Plans to achieve those goals</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200"/>
              </a:spcAft>
              <a:buFont typeface="Symbol" panose="05050102010706020507" pitchFamily="18" charset="2"/>
              <a:buChar char=""/>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Verify that all your goals are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“SMART”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Specific, Measurable, Actionable, Realistic, Time Bound</a:t>
            </a:r>
          </a:p>
          <a:p>
            <a:pPr marL="1257300" lvl="2" indent="-342900">
              <a:lnSpc>
                <a:spcPct val="107000"/>
              </a:lnSpc>
              <a:spcAft>
                <a:spcPts val="200"/>
              </a:spcAft>
              <a:buFont typeface="Symbol" panose="05050102010706020507" pitchFamily="18" charset="2"/>
              <a:buChar char=""/>
              <a:tabLst>
                <a:tab pos="685800" algn="l"/>
              </a:tabLs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Four LCI</a:t>
            </a:r>
            <a:r>
              <a:rPr lang="en-US" sz="2000" b="1" i="1" u="sng"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Goal Areas</a:t>
            </a:r>
          </a:p>
          <a:p>
            <a:pPr marL="1657350" lvl="3" indent="-285750">
              <a:lnSpc>
                <a:spcPct val="107000"/>
              </a:lnSpc>
              <a:spcAft>
                <a:spcPts val="200"/>
              </a:spcAft>
              <a:buFont typeface="Courier New" panose="02070309020205020404" pitchFamily="49" charset="0"/>
              <a:buChar char="o"/>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Service Activities</a:t>
            </a:r>
          </a:p>
          <a:p>
            <a:pPr marL="1657350" lvl="3" indent="-285750">
              <a:lnSpc>
                <a:spcPct val="107000"/>
              </a:lnSpc>
              <a:spcAft>
                <a:spcPts val="200"/>
              </a:spcAft>
              <a:buFont typeface="Courier New" panose="02070309020205020404" pitchFamily="49" charset="0"/>
              <a:buChar char="o"/>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Membership Development</a:t>
            </a:r>
          </a:p>
          <a:p>
            <a:pPr marL="1657350" lvl="3" indent="-285750">
              <a:lnSpc>
                <a:spcPct val="107000"/>
              </a:lnSpc>
              <a:spcAft>
                <a:spcPts val="200"/>
              </a:spcAft>
              <a:buFont typeface="Courier New" panose="02070309020205020404" pitchFamily="49" charset="0"/>
              <a:buChar char="o"/>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Leadership Development</a:t>
            </a:r>
          </a:p>
          <a:p>
            <a:pPr marL="1657350" lvl="3" indent="-285750">
              <a:lnSpc>
                <a:spcPct val="107000"/>
              </a:lnSpc>
              <a:spcAft>
                <a:spcPts val="200"/>
              </a:spcAft>
              <a:buFont typeface="Courier New" panose="02070309020205020404" pitchFamily="49" charset="0"/>
              <a:buChar char="o"/>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LCIF Contributions</a:t>
            </a:r>
          </a:p>
          <a:p>
            <a:pPr lvl="3">
              <a:lnSpc>
                <a:spcPct val="107000"/>
              </a:lnSpc>
              <a:spcAft>
                <a:spcPts val="200"/>
              </a:spcAft>
              <a:tabLst>
                <a:tab pos="685800" algn="l"/>
              </a:tabLs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2628900" lvl="5" indent="-342900">
              <a:lnSpc>
                <a:spcPct val="107000"/>
              </a:lnSpc>
              <a:spcAft>
                <a:spcPts val="200"/>
              </a:spcAft>
              <a:buFont typeface="Arial" panose="020B0604020202020204" pitchFamily="34" charset="0"/>
              <a:buChar char="•"/>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Plus any Club </a:t>
            </a:r>
            <a:r>
              <a:rPr lang="en-US" sz="2000" dirty="0">
                <a:latin typeface="Calibri" panose="020F0502020204030204" pitchFamily="34" charset="0"/>
                <a:ea typeface="Calibri" panose="020F0502020204030204" pitchFamily="34" charset="0"/>
                <a:cs typeface="Times New Roman" panose="02020603050405020304" pitchFamily="18" charset="0"/>
              </a:rPr>
              <a:t>Custom Goals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4" y="423788"/>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28A96F97-FA91-4241-9DF6-D0A37AE5F22C}"/>
              </a:ext>
            </a:extLst>
          </p:cNvPr>
          <p:cNvSpPr>
            <a:spLocks noGrp="1"/>
          </p:cNvSpPr>
          <p:nvPr>
            <p:ph type="sldNum" sz="quarter" idx="12"/>
          </p:nvPr>
        </p:nvSpPr>
        <p:spPr/>
        <p:txBody>
          <a:bodyPr/>
          <a:lstStyle/>
          <a:p>
            <a:fld id="{3097457F-F655-420E-BED7-3ECA20338A0B}" type="slidenum">
              <a:rPr lang="en-US" smtClean="0"/>
              <a:t>10</a:t>
            </a:fld>
            <a:endParaRPr lang="en-US"/>
          </a:p>
        </p:txBody>
      </p:sp>
      <p:sp>
        <p:nvSpPr>
          <p:cNvPr id="4" name="Footer Placeholder 3">
            <a:extLst>
              <a:ext uri="{FF2B5EF4-FFF2-40B4-BE49-F238E27FC236}">
                <a16:creationId xmlns:a16="http://schemas.microsoft.com/office/drawing/2014/main" id="{0AA32D52-95D3-444D-B472-F2794D3865AA}"/>
              </a:ext>
            </a:extLst>
          </p:cNvPr>
          <p:cNvSpPr>
            <a:spLocks noGrp="1"/>
          </p:cNvSpPr>
          <p:nvPr>
            <p:ph type="ftr" sz="quarter" idx="11"/>
          </p:nvPr>
        </p:nvSpPr>
        <p:spPr/>
        <p:txBody>
          <a:bodyPr/>
          <a:lstStyle/>
          <a:p>
            <a:r>
              <a:rPr lang="en-US"/>
              <a:t>GMA Presentation 062026</a:t>
            </a:r>
            <a:endParaRPr lang="en-US" dirty="0"/>
          </a:p>
        </p:txBody>
      </p:sp>
      <p:pic>
        <p:nvPicPr>
          <p:cNvPr id="5" name="Picture 4">
            <a:extLst>
              <a:ext uri="{FF2B5EF4-FFF2-40B4-BE49-F238E27FC236}">
                <a16:creationId xmlns:a16="http://schemas.microsoft.com/office/drawing/2014/main" id="{259DBB9C-1DB5-9D8A-E621-6CC6F4640881}"/>
              </a:ext>
            </a:extLst>
          </p:cNvPr>
          <p:cNvPicPr>
            <a:picLocks noChangeAspect="1"/>
          </p:cNvPicPr>
          <p:nvPr/>
        </p:nvPicPr>
        <p:blipFill>
          <a:blip r:embed="rId3"/>
          <a:stretch>
            <a:fillRect/>
          </a:stretch>
        </p:blipFill>
        <p:spPr>
          <a:xfrm>
            <a:off x="10219846" y="423788"/>
            <a:ext cx="1133954" cy="1664352"/>
          </a:xfrm>
          <a:prstGeom prst="rect">
            <a:avLst/>
          </a:prstGeom>
        </p:spPr>
      </p:pic>
    </p:spTree>
    <p:extLst>
      <p:ext uri="{BB962C8B-B14F-4D97-AF65-F5344CB8AC3E}">
        <p14:creationId xmlns:p14="http://schemas.microsoft.com/office/powerpoint/2010/main" val="381781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937280" y="2360230"/>
            <a:ext cx="9865837" cy="2485552"/>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Service Activities</a:t>
            </a:r>
          </a:p>
          <a:p>
            <a:pPr marL="0" marR="0">
              <a:lnSpc>
                <a:spcPct val="107000"/>
              </a:lnSpc>
              <a:spcBef>
                <a:spcPts val="0"/>
              </a:spcBef>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Proposed Club Goal</a:t>
            </a:r>
            <a:r>
              <a:rPr lang="en-US" sz="2000" dirty="0">
                <a:latin typeface="Calibri" panose="020F0502020204030204" pitchFamily="34" charset="0"/>
                <a:ea typeface="Calibri" panose="020F0502020204030204" pitchFamily="34" charset="0"/>
                <a:cs typeface="Times New Roman" panose="02020603050405020304" pitchFamily="18" charset="0"/>
              </a:rPr>
              <a:t>: By the end of the 2026-2027 fiscal year, the TBD Lions Club will have served a minimum of </a:t>
            </a:r>
            <a:r>
              <a:rPr lang="en-US" sz="2000" u="sng" dirty="0">
                <a:latin typeface="Calibri" panose="020F0502020204030204" pitchFamily="34" charset="0"/>
                <a:ea typeface="Calibri" panose="020F0502020204030204" pitchFamily="34" charset="0"/>
                <a:cs typeface="Times New Roman" panose="02020603050405020304" pitchFamily="18" charset="0"/>
              </a:rPr>
              <a:t>_______</a:t>
            </a:r>
            <a:r>
              <a:rPr lang="en-US" sz="2000" dirty="0">
                <a:latin typeface="Calibri" panose="020F0502020204030204" pitchFamily="34" charset="0"/>
                <a:ea typeface="Calibri" panose="020F0502020204030204" pitchFamily="34" charset="0"/>
                <a:cs typeface="Times New Roman" panose="02020603050405020304" pitchFamily="18" charset="0"/>
              </a:rPr>
              <a:t> persons, performed ________ service activities, and added ___ new club service activities with one of the new service activities for a specific LCI cause.</a:t>
            </a:r>
          </a:p>
          <a:p>
            <a:pPr marL="0" marR="0">
              <a:lnSpc>
                <a:spcPct val="107000"/>
              </a:lnSpc>
              <a:spcBef>
                <a:spcPts val="0"/>
              </a:spcBef>
              <a:spcAft>
                <a:spcPts val="200"/>
              </a:spcAft>
              <a:tabLst>
                <a:tab pos="6858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200"/>
              </a:spcAft>
              <a:tabLst>
                <a:tab pos="6858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200"/>
              </a:spcAft>
              <a:tabLst>
                <a:tab pos="6858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80" y="470408"/>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DF9CCBBF-0FF8-4203-9CFA-F5837B850467}"/>
              </a:ext>
            </a:extLst>
          </p:cNvPr>
          <p:cNvSpPr>
            <a:spLocks noGrp="1"/>
          </p:cNvSpPr>
          <p:nvPr>
            <p:ph type="sldNum" sz="quarter" idx="12"/>
          </p:nvPr>
        </p:nvSpPr>
        <p:spPr/>
        <p:txBody>
          <a:bodyPr/>
          <a:lstStyle/>
          <a:p>
            <a:fld id="{3097457F-F655-420E-BED7-3ECA20338A0B}" type="slidenum">
              <a:rPr lang="en-US" smtClean="0"/>
              <a:t>11</a:t>
            </a:fld>
            <a:endParaRPr lang="en-US"/>
          </a:p>
        </p:txBody>
      </p:sp>
      <p:sp>
        <p:nvSpPr>
          <p:cNvPr id="4" name="Footer Placeholder 3">
            <a:extLst>
              <a:ext uri="{FF2B5EF4-FFF2-40B4-BE49-F238E27FC236}">
                <a16:creationId xmlns:a16="http://schemas.microsoft.com/office/drawing/2014/main" id="{A61F8A57-1492-4A76-8314-00F4456F474B}"/>
              </a:ext>
            </a:extLst>
          </p:cNvPr>
          <p:cNvSpPr>
            <a:spLocks noGrp="1"/>
          </p:cNvSpPr>
          <p:nvPr>
            <p:ph type="ftr" sz="quarter" idx="11"/>
          </p:nvPr>
        </p:nvSpPr>
        <p:spPr/>
        <p:txBody>
          <a:bodyPr/>
          <a:lstStyle/>
          <a:p>
            <a:r>
              <a:rPr lang="en-US"/>
              <a:t>GMA Presentation 062026</a:t>
            </a:r>
            <a:endParaRPr lang="en-US" dirty="0"/>
          </a:p>
        </p:txBody>
      </p:sp>
      <p:pic>
        <p:nvPicPr>
          <p:cNvPr id="5" name="Picture 4">
            <a:extLst>
              <a:ext uri="{FF2B5EF4-FFF2-40B4-BE49-F238E27FC236}">
                <a16:creationId xmlns:a16="http://schemas.microsoft.com/office/drawing/2014/main" id="{8AD5EDF6-1050-0A67-A3AF-197C86198018}"/>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914332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968824" y="2030099"/>
            <a:ext cx="8704109" cy="2789225"/>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Membership Development</a:t>
            </a:r>
          </a:p>
          <a:p>
            <a:pPr marL="0" marR="0">
              <a:lnSpc>
                <a:spcPct val="107000"/>
              </a:lnSpc>
              <a:spcBef>
                <a:spcPts val="0"/>
              </a:spcBef>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Proposed Club Goal</a:t>
            </a:r>
            <a:r>
              <a:rPr lang="en-US" sz="2000" dirty="0">
                <a:latin typeface="Calibri" panose="020F0502020204030204" pitchFamily="34" charset="0"/>
                <a:ea typeface="Calibri" panose="020F0502020204030204" pitchFamily="34" charset="0"/>
                <a:cs typeface="Times New Roman" panose="02020603050405020304" pitchFamily="18" charset="0"/>
              </a:rPr>
              <a:t>: By the end of the 2026-2027 fiscal year, the TBD Lions Club will achieve a positive membership growth of at least 5 members (20%) to qualify the membership growth requirement for the 2026-2027 LCI Club Excellence Award and thereby increase our club’s service to the Coppell community.</a:t>
            </a:r>
          </a:p>
          <a:p>
            <a:pPr marL="0" marR="0">
              <a:lnSpc>
                <a:spcPct val="107000"/>
              </a:lnSpc>
              <a:spcBef>
                <a:spcPts val="0"/>
              </a:spcBef>
              <a:spcAft>
                <a:spcPts val="200"/>
              </a:spcAft>
              <a:tabLst>
                <a:tab pos="6858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200"/>
              </a:spcAft>
              <a:tabLst>
                <a:tab pos="685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We will also work towards creating a new Branch Club in the Valley Ranch community.</a:t>
            </a: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24"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4299D9CF-0901-4FDE-BB64-0F55059598CC}"/>
              </a:ext>
            </a:extLst>
          </p:cNvPr>
          <p:cNvSpPr>
            <a:spLocks noGrp="1"/>
          </p:cNvSpPr>
          <p:nvPr>
            <p:ph type="sldNum" sz="quarter" idx="12"/>
          </p:nvPr>
        </p:nvSpPr>
        <p:spPr/>
        <p:txBody>
          <a:bodyPr/>
          <a:lstStyle/>
          <a:p>
            <a:fld id="{3097457F-F655-420E-BED7-3ECA20338A0B}" type="slidenum">
              <a:rPr lang="en-US" smtClean="0"/>
              <a:t>12</a:t>
            </a:fld>
            <a:endParaRPr lang="en-US"/>
          </a:p>
        </p:txBody>
      </p:sp>
      <p:sp>
        <p:nvSpPr>
          <p:cNvPr id="4" name="Footer Placeholder 3">
            <a:extLst>
              <a:ext uri="{FF2B5EF4-FFF2-40B4-BE49-F238E27FC236}">
                <a16:creationId xmlns:a16="http://schemas.microsoft.com/office/drawing/2014/main" id="{550093EE-14DC-4881-B66C-C0B65D587EC8}"/>
              </a:ext>
            </a:extLst>
          </p:cNvPr>
          <p:cNvSpPr>
            <a:spLocks noGrp="1"/>
          </p:cNvSpPr>
          <p:nvPr>
            <p:ph type="ftr" sz="quarter" idx="11"/>
          </p:nvPr>
        </p:nvSpPr>
        <p:spPr/>
        <p:txBody>
          <a:bodyPr/>
          <a:lstStyle/>
          <a:p>
            <a:r>
              <a:rPr lang="en-US"/>
              <a:t>GMA Presentation 062026</a:t>
            </a:r>
            <a:endParaRPr lang="en-US" dirty="0"/>
          </a:p>
        </p:txBody>
      </p:sp>
      <p:pic>
        <p:nvPicPr>
          <p:cNvPr id="5" name="Picture 4">
            <a:extLst>
              <a:ext uri="{FF2B5EF4-FFF2-40B4-BE49-F238E27FC236}">
                <a16:creationId xmlns:a16="http://schemas.microsoft.com/office/drawing/2014/main" id="{20DD163A-11D6-B805-852B-D817A76D688D}"/>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2242224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921581" y="1872784"/>
            <a:ext cx="9373487" cy="3447867"/>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Lead</a:t>
            </a:r>
            <a:r>
              <a:rPr lang="en-US" sz="20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ership Development</a:t>
            </a:r>
          </a:p>
          <a:p>
            <a:pPr marL="0" marR="0">
              <a:lnSpc>
                <a:spcPct val="107000"/>
              </a:lnSpc>
              <a:spcBef>
                <a:spcPts val="0"/>
              </a:spcBef>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Proposed Club Goal</a:t>
            </a:r>
            <a:r>
              <a:rPr lang="en-US" sz="2000" dirty="0">
                <a:latin typeface="Calibri" panose="020F0502020204030204" pitchFamily="34" charset="0"/>
                <a:ea typeface="Calibri" panose="020F0502020204030204" pitchFamily="34" charset="0"/>
                <a:cs typeface="Times New Roman" panose="02020603050405020304" pitchFamily="18" charset="0"/>
              </a:rPr>
              <a:t>: During the 2026-2027 fiscal year, the TBD Lions Club’s President,1</a:t>
            </a:r>
            <a:r>
              <a:rPr lang="en-US" sz="2000" baseline="30000" dirty="0">
                <a:latin typeface="Calibri" panose="020F0502020204030204" pitchFamily="34" charset="0"/>
                <a:ea typeface="Calibri" panose="020F0502020204030204" pitchFamily="34" charset="0"/>
                <a:cs typeface="Times New Roman" panose="02020603050405020304" pitchFamily="18" charset="0"/>
              </a:rPr>
              <a:t>st</a:t>
            </a:r>
            <a:r>
              <a:rPr lang="en-US" sz="2000" dirty="0">
                <a:latin typeface="Calibri" panose="020F0502020204030204" pitchFamily="34" charset="0"/>
                <a:ea typeface="Calibri" panose="020F0502020204030204" pitchFamily="34" charset="0"/>
                <a:cs typeface="Times New Roman" panose="02020603050405020304" pitchFamily="18" charset="0"/>
              </a:rPr>
              <a:t> VP, Secretary, and Treasurer will attend training for those club officers. We will encourage the club Membership Chair, Service Chair, Leadership Chair, Marketing Chair and LCIF Coordinator to also attend at least one training event and encourage new members to also receive training in anticipation of becoming club officers. </a:t>
            </a:r>
          </a:p>
          <a:p>
            <a:pPr marL="0" marR="0">
              <a:lnSpc>
                <a:spcPct val="107000"/>
              </a:lnSpc>
              <a:spcBef>
                <a:spcPts val="0"/>
              </a:spcBef>
              <a:spcAft>
                <a:spcPts val="200"/>
              </a:spcAft>
              <a:tabLst>
                <a:tab pos="6858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200"/>
              </a:spcAft>
              <a:tabLst>
                <a:tab pos="685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The club’s Leadership Chair (1</a:t>
            </a:r>
            <a:r>
              <a:rPr lang="en-US" sz="2000" baseline="30000" dirty="0">
                <a:latin typeface="Calibri" panose="020F0502020204030204" pitchFamily="34" charset="0"/>
                <a:ea typeface="Calibri" panose="020F0502020204030204" pitchFamily="34" charset="0"/>
                <a:cs typeface="Times New Roman" panose="02020603050405020304" pitchFamily="18" charset="0"/>
              </a:rPr>
              <a:t>st</a:t>
            </a:r>
            <a:r>
              <a:rPr lang="en-US" sz="2000" dirty="0">
                <a:latin typeface="Calibri" panose="020F0502020204030204" pitchFamily="34" charset="0"/>
                <a:ea typeface="Calibri" panose="020F0502020204030204" pitchFamily="34" charset="0"/>
                <a:cs typeface="Times New Roman" panose="02020603050405020304" pitchFamily="18" charset="0"/>
              </a:rPr>
              <a:t> VP) will stay aware of district, state, and International leadership development opportunities and communicate them to the club membership and encourage and promote individual member leadership development.</a:t>
            </a: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581"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08244171-51DB-4E39-9DB8-6CBECD6C55A2}"/>
              </a:ext>
            </a:extLst>
          </p:cNvPr>
          <p:cNvSpPr>
            <a:spLocks noGrp="1"/>
          </p:cNvSpPr>
          <p:nvPr>
            <p:ph type="sldNum" sz="quarter" idx="12"/>
          </p:nvPr>
        </p:nvSpPr>
        <p:spPr/>
        <p:txBody>
          <a:bodyPr/>
          <a:lstStyle/>
          <a:p>
            <a:fld id="{3097457F-F655-420E-BED7-3ECA20338A0B}" type="slidenum">
              <a:rPr lang="en-US" smtClean="0"/>
              <a:t>13</a:t>
            </a:fld>
            <a:endParaRPr lang="en-US"/>
          </a:p>
        </p:txBody>
      </p:sp>
      <p:sp>
        <p:nvSpPr>
          <p:cNvPr id="4" name="Footer Placeholder 3">
            <a:extLst>
              <a:ext uri="{FF2B5EF4-FFF2-40B4-BE49-F238E27FC236}">
                <a16:creationId xmlns:a16="http://schemas.microsoft.com/office/drawing/2014/main" id="{90B710DF-1926-4BAE-9995-245C63AE96C6}"/>
              </a:ext>
            </a:extLst>
          </p:cNvPr>
          <p:cNvSpPr>
            <a:spLocks noGrp="1"/>
          </p:cNvSpPr>
          <p:nvPr>
            <p:ph type="ftr" sz="quarter" idx="11"/>
          </p:nvPr>
        </p:nvSpPr>
        <p:spPr/>
        <p:txBody>
          <a:bodyPr/>
          <a:lstStyle/>
          <a:p>
            <a:r>
              <a:rPr lang="en-US"/>
              <a:t>GMA Presentation 062026</a:t>
            </a:r>
            <a:endParaRPr lang="en-US" dirty="0"/>
          </a:p>
        </p:txBody>
      </p:sp>
      <p:pic>
        <p:nvPicPr>
          <p:cNvPr id="5" name="Picture 4">
            <a:extLst>
              <a:ext uri="{FF2B5EF4-FFF2-40B4-BE49-F238E27FC236}">
                <a16:creationId xmlns:a16="http://schemas.microsoft.com/office/drawing/2014/main" id="{65CD71A5-9244-6222-FC28-EB0B28778E3C}"/>
              </a:ext>
            </a:extLst>
          </p:cNvPr>
          <p:cNvPicPr>
            <a:picLocks noChangeAspect="1"/>
          </p:cNvPicPr>
          <p:nvPr/>
        </p:nvPicPr>
        <p:blipFill>
          <a:blip r:embed="rId3"/>
          <a:stretch>
            <a:fillRect/>
          </a:stretch>
        </p:blipFill>
        <p:spPr>
          <a:xfrm>
            <a:off x="10443923" y="366712"/>
            <a:ext cx="1133954" cy="1664352"/>
          </a:xfrm>
          <a:prstGeom prst="rect">
            <a:avLst/>
          </a:prstGeom>
        </p:spPr>
      </p:pic>
    </p:spTree>
    <p:extLst>
      <p:ext uri="{BB962C8B-B14F-4D97-AF65-F5344CB8AC3E}">
        <p14:creationId xmlns:p14="http://schemas.microsoft.com/office/powerpoint/2010/main" val="304254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838200" y="2051569"/>
            <a:ext cx="8854440" cy="2434256"/>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LCIF Support</a:t>
            </a:r>
          </a:p>
          <a:p>
            <a:pPr>
              <a:lnSpc>
                <a:spcPct val="107000"/>
              </a:lnSpc>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Proposed Club Goal</a:t>
            </a:r>
            <a:r>
              <a:rPr lang="en-US" sz="2000" dirty="0">
                <a:latin typeface="Calibri" panose="020F0502020204030204" pitchFamily="34" charset="0"/>
                <a:ea typeface="Calibri" panose="020F0502020204030204" pitchFamily="34" charset="0"/>
                <a:cs typeface="Times New Roman" panose="02020603050405020304" pitchFamily="18" charset="0"/>
              </a:rPr>
              <a:t>: By the end of the 2026-2027 fiscal year, the TBD Lions Club will support Lions Clubs International Foundation (LCIF) in its endeavor to achieve its fundraising goal by contributing $________ to LCIF from the club’s Foundation account. </a:t>
            </a:r>
          </a:p>
          <a:p>
            <a:pPr>
              <a:lnSpc>
                <a:spcPct val="107000"/>
              </a:lnSpc>
              <a:spcAft>
                <a:spcPts val="200"/>
              </a:spcAft>
              <a:tabLst>
                <a:tab pos="685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As the club LCIF Coordinator, the Immediate Past President will personally donate to LCIF, and encourage </a:t>
            </a:r>
            <a:r>
              <a:rPr lang="en-US" sz="2000" u="sng" dirty="0">
                <a:latin typeface="Calibri" panose="020F0502020204030204" pitchFamily="34" charset="0"/>
                <a:ea typeface="Calibri" panose="020F0502020204030204" pitchFamily="34" charset="0"/>
                <a:cs typeface="Times New Roman" panose="02020603050405020304" pitchFamily="18" charset="0"/>
              </a:rPr>
              <a:t>every</a:t>
            </a:r>
            <a:r>
              <a:rPr lang="en-US" sz="2000" dirty="0">
                <a:latin typeface="Calibri" panose="020F0502020204030204" pitchFamily="34" charset="0"/>
                <a:ea typeface="Calibri" panose="020F0502020204030204" pitchFamily="34" charset="0"/>
                <a:cs typeface="Times New Roman" panose="02020603050405020304" pitchFamily="18" charset="0"/>
              </a:rPr>
              <a:t> member of my club to make a personal donation.</a:t>
            </a: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08244171-51DB-4E39-9DB8-6CBECD6C55A2}"/>
              </a:ext>
            </a:extLst>
          </p:cNvPr>
          <p:cNvSpPr>
            <a:spLocks noGrp="1"/>
          </p:cNvSpPr>
          <p:nvPr>
            <p:ph type="sldNum" sz="quarter" idx="12"/>
          </p:nvPr>
        </p:nvSpPr>
        <p:spPr/>
        <p:txBody>
          <a:bodyPr/>
          <a:lstStyle/>
          <a:p>
            <a:fld id="{3097457F-F655-420E-BED7-3ECA20338A0B}" type="slidenum">
              <a:rPr lang="en-US" smtClean="0"/>
              <a:t>14</a:t>
            </a:fld>
            <a:endParaRPr lang="en-US"/>
          </a:p>
        </p:txBody>
      </p:sp>
      <p:sp>
        <p:nvSpPr>
          <p:cNvPr id="4" name="Footer Placeholder 3">
            <a:extLst>
              <a:ext uri="{FF2B5EF4-FFF2-40B4-BE49-F238E27FC236}">
                <a16:creationId xmlns:a16="http://schemas.microsoft.com/office/drawing/2014/main" id="{29C6C54D-ACC1-4AF9-B82E-532844EC7E4C}"/>
              </a:ext>
            </a:extLst>
          </p:cNvPr>
          <p:cNvSpPr>
            <a:spLocks noGrp="1"/>
          </p:cNvSpPr>
          <p:nvPr>
            <p:ph type="ftr" sz="quarter" idx="11"/>
          </p:nvPr>
        </p:nvSpPr>
        <p:spPr/>
        <p:txBody>
          <a:bodyPr/>
          <a:lstStyle/>
          <a:p>
            <a:r>
              <a:rPr lang="en-US"/>
              <a:t>GMA Presentation 062026</a:t>
            </a:r>
            <a:endParaRPr lang="en-US" dirty="0"/>
          </a:p>
        </p:txBody>
      </p:sp>
      <p:pic>
        <p:nvPicPr>
          <p:cNvPr id="5" name="Picture 4">
            <a:extLst>
              <a:ext uri="{FF2B5EF4-FFF2-40B4-BE49-F238E27FC236}">
                <a16:creationId xmlns:a16="http://schemas.microsoft.com/office/drawing/2014/main" id="{81809F0B-FB01-7500-2CB0-2A94DC57FC30}"/>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2826508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664369" y="1681908"/>
            <a:ext cx="9639128" cy="4159024"/>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3. Build a Plan:</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Custom Goals</a:t>
            </a:r>
            <a:endParaRPr lang="en-US" sz="20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Proposed Club Custom Goals</a:t>
            </a:r>
            <a:r>
              <a:rPr lang="en-US" sz="2000" dirty="0">
                <a:latin typeface="Calibri" panose="020F0502020204030204" pitchFamily="34" charset="0"/>
                <a:ea typeface="Calibri" panose="020F0502020204030204" pitchFamily="34" charset="0"/>
                <a:cs typeface="Times New Roman" panose="02020603050405020304" pitchFamily="18" charset="0"/>
              </a:rPr>
              <a:t>: By the end of the 2026-2027 fiscal year, the TBD Lions Club will have achieved the following:</a:t>
            </a:r>
          </a:p>
          <a:p>
            <a:pPr marL="342900" indent="-342900">
              <a:lnSpc>
                <a:spcPct val="107000"/>
              </a:lnSpc>
              <a:spcAft>
                <a:spcPts val="200"/>
              </a:spcAft>
              <a:buFont typeface="+mj-lt"/>
              <a:buAutoNum type="arabicPeriod"/>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Used the Global Action Team concept to establish the club’s 2026-2027 goals and actions plans and monitored their progress throughout the Lion year.</a:t>
            </a:r>
          </a:p>
          <a:p>
            <a:pPr marL="342900" marR="0" indent="-342900">
              <a:lnSpc>
                <a:spcPct val="107000"/>
              </a:lnSpc>
              <a:spcBef>
                <a:spcPts val="0"/>
              </a:spcBef>
              <a:spcAft>
                <a:spcPts val="200"/>
              </a:spcAft>
              <a:buFont typeface="+mj-lt"/>
              <a:buAutoNum type="arabicPeriod"/>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Earned LCI’s Club Excellence Award for the 2026-2027 Lion Year.</a:t>
            </a:r>
          </a:p>
          <a:p>
            <a:pPr marL="342900" marR="0" indent="-342900">
              <a:lnSpc>
                <a:spcPct val="107000"/>
              </a:lnSpc>
              <a:spcBef>
                <a:spcPts val="0"/>
              </a:spcBef>
              <a:spcAft>
                <a:spcPts val="200"/>
              </a:spcAft>
              <a:buFont typeface="+mj-lt"/>
              <a:buAutoNum type="arabicPeriod"/>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Ensured that the next years newly elected President, 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VP, Secretary, and Treasurer (for 2027-2028) attend the District 2-X1 Lions University or a virtual Global Leadership Team provided officer training. And use LCI’s GMA process to set their goals and action Plans for the 2027-2028 Lion year.</a:t>
            </a:r>
          </a:p>
          <a:p>
            <a:pPr marL="342900" marR="0" indent="-342900">
              <a:lnSpc>
                <a:spcPct val="107000"/>
              </a:lnSpc>
              <a:spcBef>
                <a:spcPts val="0"/>
              </a:spcBef>
              <a:spcAft>
                <a:spcPts val="200"/>
              </a:spcAft>
              <a:buFont typeface="+mj-lt"/>
              <a:buAutoNum type="arabicPeriod"/>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Recruited one or two future club leaders who attended either an Emerging Lions Leadership Institute, a Regional Lions Leadership Institute, or the Texas Lions Leadership Forum whichever was offered by Lion Multiple District 2 (Texas). </a:t>
            </a: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169"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08244171-51DB-4E39-9DB8-6CBECD6C55A2}"/>
              </a:ext>
            </a:extLst>
          </p:cNvPr>
          <p:cNvSpPr>
            <a:spLocks noGrp="1"/>
          </p:cNvSpPr>
          <p:nvPr>
            <p:ph type="sldNum" sz="quarter" idx="12"/>
          </p:nvPr>
        </p:nvSpPr>
        <p:spPr/>
        <p:txBody>
          <a:bodyPr/>
          <a:lstStyle/>
          <a:p>
            <a:fld id="{3097457F-F655-420E-BED7-3ECA20338A0B}" type="slidenum">
              <a:rPr lang="en-US" smtClean="0"/>
              <a:t>15</a:t>
            </a:fld>
            <a:endParaRPr lang="en-US" dirty="0"/>
          </a:p>
        </p:txBody>
      </p:sp>
      <p:sp>
        <p:nvSpPr>
          <p:cNvPr id="4" name="Footer Placeholder 3">
            <a:extLst>
              <a:ext uri="{FF2B5EF4-FFF2-40B4-BE49-F238E27FC236}">
                <a16:creationId xmlns:a16="http://schemas.microsoft.com/office/drawing/2014/main" id="{BF6B409F-4ADE-4A59-9AA7-240D1A152373}"/>
              </a:ext>
            </a:extLst>
          </p:cNvPr>
          <p:cNvSpPr>
            <a:spLocks noGrp="1"/>
          </p:cNvSpPr>
          <p:nvPr>
            <p:ph type="ftr" sz="quarter" idx="11"/>
          </p:nvPr>
        </p:nvSpPr>
        <p:spPr/>
        <p:txBody>
          <a:bodyPr/>
          <a:lstStyle/>
          <a:p>
            <a:r>
              <a:rPr lang="en-US"/>
              <a:t>GMA Presentation 062026</a:t>
            </a:r>
            <a:endParaRPr lang="en-US" dirty="0"/>
          </a:p>
        </p:txBody>
      </p:sp>
      <p:pic>
        <p:nvPicPr>
          <p:cNvPr id="5" name="Picture 4">
            <a:extLst>
              <a:ext uri="{FF2B5EF4-FFF2-40B4-BE49-F238E27FC236}">
                <a16:creationId xmlns:a16="http://schemas.microsoft.com/office/drawing/2014/main" id="{88F83C4D-F9DB-D8FB-1DAA-106A6A9F595A}"/>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201841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86" y="382473"/>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2">
            <a:extLst>
              <a:ext uri="{FF2B5EF4-FFF2-40B4-BE49-F238E27FC236}">
                <a16:creationId xmlns:a16="http://schemas.microsoft.com/office/drawing/2014/main" id="{2F109861-7C72-4FE6-B4CE-22603EE73807}"/>
              </a:ext>
            </a:extLst>
          </p:cNvPr>
          <p:cNvSpPr txBox="1">
            <a:spLocks/>
          </p:cNvSpPr>
          <p:nvPr/>
        </p:nvSpPr>
        <p:spPr>
          <a:xfrm>
            <a:off x="923886" y="1750659"/>
            <a:ext cx="8481646" cy="11449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latin typeface="Calibri" panose="020F0502020204030204" pitchFamily="34" charset="0"/>
                <a:ea typeface="Calibri" panose="020F0502020204030204" pitchFamily="34" charset="0"/>
                <a:cs typeface="Times New Roman" panose="02020603050405020304" pitchFamily="18" charset="0"/>
              </a:rPr>
              <a:t>Once Goals are set - Create &amp; Get BOD approval</a:t>
            </a:r>
          </a:p>
          <a:p>
            <a:r>
              <a:rPr lang="en-US" sz="2800" b="1" dirty="0">
                <a:latin typeface="Calibri" panose="020F0502020204030204" pitchFamily="34" charset="0"/>
                <a:ea typeface="Calibri" panose="020F0502020204030204" pitchFamily="34" charset="0"/>
                <a:cs typeface="Times New Roman" panose="02020603050405020304" pitchFamily="18" charset="0"/>
              </a:rPr>
              <a:t>Goal Action Plans to accomplish your 2026-2027 Goals</a:t>
            </a:r>
            <a:r>
              <a:rPr lang="en-US" sz="1800" b="1" dirty="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2363398D-FD16-4566-AC49-B2AA87F4F2EA}"/>
              </a:ext>
            </a:extLst>
          </p:cNvPr>
          <p:cNvSpPr>
            <a:spLocks noGrp="1"/>
          </p:cNvSpPr>
          <p:nvPr>
            <p:ph type="sldNum" sz="quarter" idx="12"/>
          </p:nvPr>
        </p:nvSpPr>
        <p:spPr/>
        <p:txBody>
          <a:bodyPr/>
          <a:lstStyle/>
          <a:p>
            <a:fld id="{3097457F-F655-420E-BED7-3ECA20338A0B}" type="slidenum">
              <a:rPr lang="en-US" smtClean="0"/>
              <a:t>16</a:t>
            </a:fld>
            <a:endParaRPr lang="en-US"/>
          </a:p>
        </p:txBody>
      </p:sp>
      <p:sp>
        <p:nvSpPr>
          <p:cNvPr id="8" name="Content Placeholder 2">
            <a:extLst>
              <a:ext uri="{FF2B5EF4-FFF2-40B4-BE49-F238E27FC236}">
                <a16:creationId xmlns:a16="http://schemas.microsoft.com/office/drawing/2014/main" id="{6EB265C9-1931-4881-8965-5CD3BCFB7436}"/>
              </a:ext>
            </a:extLst>
          </p:cNvPr>
          <p:cNvSpPr txBox="1">
            <a:spLocks/>
          </p:cNvSpPr>
          <p:nvPr/>
        </p:nvSpPr>
        <p:spPr>
          <a:xfrm>
            <a:off x="1543210" y="3012941"/>
            <a:ext cx="8046563" cy="29236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Create an Action Plan to achieve </a:t>
            </a:r>
            <a:r>
              <a:rPr lang="en-US" u="sng" dirty="0"/>
              <a:t>each</a:t>
            </a:r>
            <a:r>
              <a:rPr lang="en-US" dirty="0"/>
              <a:t> Goal</a:t>
            </a:r>
          </a:p>
          <a:p>
            <a:pPr marL="2173288" lvl="1" indent="-342900" algn="l">
              <a:buFont typeface="Arial" panose="020B0604020202020204" pitchFamily="34" charset="0"/>
              <a:buChar char="•"/>
            </a:pPr>
            <a:r>
              <a:rPr lang="en-US" b="1" dirty="0"/>
              <a:t>Write Goal Statement</a:t>
            </a:r>
          </a:p>
          <a:p>
            <a:pPr marL="2173288" lvl="1" indent="-342900" algn="l">
              <a:buFont typeface="Arial" panose="020B0604020202020204" pitchFamily="34" charset="0"/>
              <a:buChar char="•"/>
            </a:pPr>
            <a:r>
              <a:rPr lang="en-US" b="1" dirty="0"/>
              <a:t>Identify Action Steps Required</a:t>
            </a:r>
          </a:p>
          <a:p>
            <a:pPr marL="2173288" lvl="1" indent="-342900" algn="l">
              <a:buFont typeface="Arial" panose="020B0604020202020204" pitchFamily="34" charset="0"/>
              <a:buChar char="•"/>
            </a:pPr>
            <a:r>
              <a:rPr lang="en-US" b="1" dirty="0"/>
              <a:t>Assign Responsible Party(s)</a:t>
            </a:r>
          </a:p>
          <a:p>
            <a:pPr marL="2173288" lvl="1" indent="-342900" algn="l">
              <a:buFont typeface="Arial" panose="020B0604020202020204" pitchFamily="34" charset="0"/>
              <a:buChar char="•"/>
            </a:pPr>
            <a:r>
              <a:rPr lang="en-US" b="1" dirty="0"/>
              <a:t>Identify Required Resources</a:t>
            </a:r>
          </a:p>
          <a:p>
            <a:pPr marL="2173288" lvl="1" indent="-342900" algn="l">
              <a:buFont typeface="Arial" panose="020B0604020202020204" pitchFamily="34" charset="0"/>
              <a:buChar char="•"/>
            </a:pPr>
            <a:r>
              <a:rPr lang="en-US" b="1" dirty="0"/>
              <a:t>Assign Begin Date</a:t>
            </a:r>
          </a:p>
          <a:p>
            <a:pPr marL="2173288" lvl="1" indent="-342900" algn="l">
              <a:buFont typeface="Arial" panose="020B0604020202020204" pitchFamily="34" charset="0"/>
              <a:buChar char="•"/>
            </a:pPr>
            <a:r>
              <a:rPr lang="en-US" b="1" dirty="0"/>
              <a:t>Select Due Date</a:t>
            </a:r>
          </a:p>
        </p:txBody>
      </p:sp>
      <p:sp>
        <p:nvSpPr>
          <p:cNvPr id="4" name="Footer Placeholder 3">
            <a:extLst>
              <a:ext uri="{FF2B5EF4-FFF2-40B4-BE49-F238E27FC236}">
                <a16:creationId xmlns:a16="http://schemas.microsoft.com/office/drawing/2014/main" id="{A224462C-EB2E-493C-9617-5ACB03EDDD56}"/>
              </a:ext>
            </a:extLst>
          </p:cNvPr>
          <p:cNvSpPr>
            <a:spLocks noGrp="1"/>
          </p:cNvSpPr>
          <p:nvPr>
            <p:ph type="ftr" sz="quarter" idx="11"/>
          </p:nvPr>
        </p:nvSpPr>
        <p:spPr/>
        <p:txBody>
          <a:bodyPr/>
          <a:lstStyle/>
          <a:p>
            <a:r>
              <a:rPr lang="en-US"/>
              <a:t>GMA Presentation 062026</a:t>
            </a:r>
            <a:endParaRPr lang="en-US" dirty="0"/>
          </a:p>
        </p:txBody>
      </p:sp>
      <p:pic>
        <p:nvPicPr>
          <p:cNvPr id="5" name="Picture 4">
            <a:extLst>
              <a:ext uri="{FF2B5EF4-FFF2-40B4-BE49-F238E27FC236}">
                <a16:creationId xmlns:a16="http://schemas.microsoft.com/office/drawing/2014/main" id="{53D9752D-900B-525E-2924-02B86DF53916}"/>
              </a:ext>
            </a:extLst>
          </p:cNvPr>
          <p:cNvPicPr>
            <a:picLocks noChangeAspect="1"/>
          </p:cNvPicPr>
          <p:nvPr/>
        </p:nvPicPr>
        <p:blipFill>
          <a:blip r:embed="rId3"/>
          <a:stretch>
            <a:fillRect/>
          </a:stretch>
        </p:blipFill>
        <p:spPr>
          <a:xfrm>
            <a:off x="10134160" y="382473"/>
            <a:ext cx="1133954" cy="1664352"/>
          </a:xfrm>
          <a:prstGeom prst="rect">
            <a:avLst/>
          </a:prstGeom>
        </p:spPr>
      </p:pic>
    </p:spTree>
    <p:extLst>
      <p:ext uri="{BB962C8B-B14F-4D97-AF65-F5344CB8AC3E}">
        <p14:creationId xmlns:p14="http://schemas.microsoft.com/office/powerpoint/2010/main" val="114149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85" y="223167"/>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08244171-51DB-4E39-9DB8-6CBECD6C55A2}"/>
              </a:ext>
            </a:extLst>
          </p:cNvPr>
          <p:cNvSpPr>
            <a:spLocks noGrp="1"/>
          </p:cNvSpPr>
          <p:nvPr>
            <p:ph type="sldNum" sz="quarter" idx="12"/>
          </p:nvPr>
        </p:nvSpPr>
        <p:spPr/>
        <p:txBody>
          <a:bodyPr/>
          <a:lstStyle/>
          <a:p>
            <a:fld id="{3097457F-F655-420E-BED7-3ECA20338A0B}" type="slidenum">
              <a:rPr lang="en-US" smtClean="0"/>
              <a:t>17</a:t>
            </a:fld>
            <a:endParaRPr lang="en-US"/>
          </a:p>
        </p:txBody>
      </p:sp>
      <p:pic>
        <p:nvPicPr>
          <p:cNvPr id="6" name="Picture 5" descr="Table&#10;&#10;Description automatically generated">
            <a:extLst>
              <a:ext uri="{FF2B5EF4-FFF2-40B4-BE49-F238E27FC236}">
                <a16:creationId xmlns:a16="http://schemas.microsoft.com/office/drawing/2014/main" id="{CCC50102-5B4D-4BE0-AAE0-75B365DD5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299" y="1306059"/>
            <a:ext cx="7205939" cy="5098764"/>
          </a:xfrm>
          <a:prstGeom prst="rect">
            <a:avLst/>
          </a:prstGeom>
        </p:spPr>
      </p:pic>
      <p:sp>
        <p:nvSpPr>
          <p:cNvPr id="4" name="Footer Placeholder 3">
            <a:extLst>
              <a:ext uri="{FF2B5EF4-FFF2-40B4-BE49-F238E27FC236}">
                <a16:creationId xmlns:a16="http://schemas.microsoft.com/office/drawing/2014/main" id="{EB92C297-5979-4FA8-B3C0-4F04D3B5A326}"/>
              </a:ext>
            </a:extLst>
          </p:cNvPr>
          <p:cNvSpPr>
            <a:spLocks noGrp="1"/>
          </p:cNvSpPr>
          <p:nvPr>
            <p:ph type="ftr" sz="quarter" idx="11"/>
          </p:nvPr>
        </p:nvSpPr>
        <p:spPr/>
        <p:txBody>
          <a:bodyPr/>
          <a:lstStyle/>
          <a:p>
            <a:r>
              <a:rPr lang="en-US"/>
              <a:t>GMA Presentation 062026</a:t>
            </a:r>
            <a:endParaRPr lang="en-US" dirty="0"/>
          </a:p>
        </p:txBody>
      </p:sp>
      <p:pic>
        <p:nvPicPr>
          <p:cNvPr id="5" name="Picture 4">
            <a:extLst>
              <a:ext uri="{FF2B5EF4-FFF2-40B4-BE49-F238E27FC236}">
                <a16:creationId xmlns:a16="http://schemas.microsoft.com/office/drawing/2014/main" id="{266355CA-39B2-A0F5-55AD-76A84E7431C5}"/>
              </a:ext>
            </a:extLst>
          </p:cNvPr>
          <p:cNvPicPr>
            <a:picLocks noChangeAspect="1"/>
          </p:cNvPicPr>
          <p:nvPr/>
        </p:nvPicPr>
        <p:blipFill>
          <a:blip r:embed="rId4"/>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262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97"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2363398D-FD16-4566-AC49-B2AA87F4F2EA}"/>
              </a:ext>
            </a:extLst>
          </p:cNvPr>
          <p:cNvSpPr>
            <a:spLocks noGrp="1"/>
          </p:cNvSpPr>
          <p:nvPr>
            <p:ph type="sldNum" sz="quarter" idx="12"/>
          </p:nvPr>
        </p:nvSpPr>
        <p:spPr/>
        <p:txBody>
          <a:bodyPr/>
          <a:lstStyle/>
          <a:p>
            <a:fld id="{3097457F-F655-420E-BED7-3ECA20338A0B}" type="slidenum">
              <a:rPr lang="en-US" smtClean="0"/>
              <a:t>18</a:t>
            </a:fld>
            <a:endParaRPr lang="en-US"/>
          </a:p>
        </p:txBody>
      </p:sp>
      <p:sp>
        <p:nvSpPr>
          <p:cNvPr id="9" name="TextBox 8">
            <a:extLst>
              <a:ext uri="{FF2B5EF4-FFF2-40B4-BE49-F238E27FC236}">
                <a16:creationId xmlns:a16="http://schemas.microsoft.com/office/drawing/2014/main" id="{B6BA6FDC-270F-46D7-A72E-9CCAEBDE8BD8}"/>
              </a:ext>
            </a:extLst>
          </p:cNvPr>
          <p:cNvSpPr txBox="1"/>
          <p:nvPr/>
        </p:nvSpPr>
        <p:spPr>
          <a:xfrm>
            <a:off x="1999351" y="1861933"/>
            <a:ext cx="6796987" cy="3616118"/>
          </a:xfrm>
          <a:prstGeom prst="rect">
            <a:avLst/>
          </a:prstGeom>
          <a:noFill/>
        </p:spPr>
        <p:txBody>
          <a:bodyPr wrap="square">
            <a:spAutoFit/>
          </a:bodyPr>
          <a:lstStyle/>
          <a:p>
            <a:pPr marL="0" marR="0">
              <a:lnSpc>
                <a:spcPct val="107000"/>
              </a:lnSpc>
              <a:spcBef>
                <a:spcPts val="0"/>
              </a:spcBef>
              <a:spcAft>
                <a:spcPts val="200"/>
              </a:spcAft>
              <a:tabLst>
                <a:tab pos="685800" algn="l"/>
              </a:tabLs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4. Build Success: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Execute the plan, Maintain 	accountability, and adjust, as necessary.</a:t>
            </a:r>
          </a:p>
          <a:p>
            <a:pPr marL="0" marR="0">
              <a:lnSpc>
                <a:spcPct val="107000"/>
              </a:lnSpc>
              <a:spcBef>
                <a:spcPts val="0"/>
              </a:spcBef>
              <a:spcAft>
                <a:spcPts val="200"/>
              </a:spcAft>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	Review and communicate at GAT meetings and Board of 	Directors meetings. </a:t>
            </a:r>
          </a:p>
          <a:p>
            <a:pPr marL="0" marR="0">
              <a:lnSpc>
                <a:spcPct val="107000"/>
              </a:lnSpc>
              <a:spcBef>
                <a:spcPts val="0"/>
              </a:spcBef>
              <a:spcAft>
                <a:spcPts val="200"/>
              </a:spcAft>
              <a:tabLst>
                <a:tab pos="6858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Remind GAT and club </a:t>
            </a:r>
            <a:r>
              <a:rPr lang="en-US" sz="1600" dirty="0">
                <a:latin typeface="Calibri" panose="020F0502020204030204" pitchFamily="34" charset="0"/>
                <a:ea typeface="Calibri" panose="020F0502020204030204" pitchFamily="34" charset="0"/>
                <a:cs typeface="Times New Roman" panose="02020603050405020304" pitchFamily="18" charset="0"/>
              </a:rPr>
              <a:t>members</a:t>
            </a:r>
            <a:r>
              <a:rPr lang="en-US" sz="1600" dirty="0">
                <a:effectLst/>
                <a:latin typeface="Calibri" panose="020F0502020204030204" pitchFamily="34" charset="0"/>
                <a:ea typeface="Calibri" panose="020F0502020204030204" pitchFamily="34" charset="0"/>
                <a:cs typeface="Times New Roman" panose="02020603050405020304" pitchFamily="18" charset="0"/>
              </a:rPr>
              <a:t> that they are the club’s goals.</a:t>
            </a:r>
          </a:p>
          <a:p>
            <a:pPr marL="0" marR="0">
              <a:lnSpc>
                <a:spcPct val="107000"/>
              </a:lnSpc>
              <a:spcBef>
                <a:spcPts val="0"/>
              </a:spcBef>
              <a:spcAft>
                <a:spcPts val="200"/>
              </a:spcAft>
              <a:tabLst>
                <a:tab pos="685800" algn="l"/>
              </a:tabLst>
            </a:pPr>
            <a:r>
              <a:rPr lang="en-US" b="1" dirty="0">
                <a:latin typeface="Calibri" panose="020F0502020204030204" pitchFamily="34" charset="0"/>
                <a:ea typeface="Calibri" panose="020F0502020204030204" pitchFamily="34" charset="0"/>
                <a:cs typeface="Times New Roman" panose="02020603050405020304" pitchFamily="18" charset="0"/>
              </a:rPr>
              <a:t>Club GAT team</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Roles: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200"/>
              </a:spcAft>
              <a:tabLst>
                <a:tab pos="6858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Communicate, demonstrate, explain, and promote the GMA process and GAT structure.</a:t>
            </a:r>
          </a:p>
          <a:p>
            <a:pPr marL="685800" marR="0" indent="-228600">
              <a:lnSpc>
                <a:spcPct val="107000"/>
              </a:lnSpc>
              <a:spcBef>
                <a:spcPts val="0"/>
              </a:spcBef>
              <a:spcAft>
                <a:spcPts val="200"/>
              </a:spcAft>
              <a:tabLst>
                <a:tab pos="685800" algn="l"/>
              </a:tabLs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Achieve club member buy-in and participation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685800" marR="0" indent="-228600">
              <a:lnSpc>
                <a:spcPct val="107000"/>
              </a:lnSpc>
              <a:spcBef>
                <a:spcPts val="0"/>
              </a:spcBef>
              <a:spcAft>
                <a:spcPts val="200"/>
              </a:spcAft>
              <a:tabLst>
                <a:tab pos="6858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200"/>
              </a:spcAft>
              <a:tabLst>
                <a:tab pos="685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Earn LCI’s </a:t>
            </a:r>
            <a:r>
              <a:rPr lang="en-US" sz="2000" b="1" dirty="0"/>
              <a:t>Club Excellence Award</a:t>
            </a:r>
          </a:p>
        </p:txBody>
      </p:sp>
      <p:sp>
        <p:nvSpPr>
          <p:cNvPr id="4" name="Footer Placeholder 3">
            <a:extLst>
              <a:ext uri="{FF2B5EF4-FFF2-40B4-BE49-F238E27FC236}">
                <a16:creationId xmlns:a16="http://schemas.microsoft.com/office/drawing/2014/main" id="{59D79A33-82FD-4B92-B947-C7BD5F2B77BC}"/>
              </a:ext>
            </a:extLst>
          </p:cNvPr>
          <p:cNvSpPr>
            <a:spLocks noGrp="1"/>
          </p:cNvSpPr>
          <p:nvPr>
            <p:ph type="ftr" sz="quarter" idx="11"/>
          </p:nvPr>
        </p:nvSpPr>
        <p:spPr/>
        <p:txBody>
          <a:bodyPr/>
          <a:lstStyle/>
          <a:p>
            <a:r>
              <a:rPr lang="en-US"/>
              <a:t>GMA Presentation 062026</a:t>
            </a:r>
            <a:endParaRPr lang="en-US" dirty="0"/>
          </a:p>
        </p:txBody>
      </p:sp>
      <p:pic>
        <p:nvPicPr>
          <p:cNvPr id="5" name="Picture 4">
            <a:extLst>
              <a:ext uri="{FF2B5EF4-FFF2-40B4-BE49-F238E27FC236}">
                <a16:creationId xmlns:a16="http://schemas.microsoft.com/office/drawing/2014/main" id="{E625DC9B-B4B9-2898-46CF-2313D6EFAA02}"/>
              </a:ext>
            </a:extLst>
          </p:cNvPr>
          <p:cNvPicPr>
            <a:picLocks noChangeAspect="1"/>
          </p:cNvPicPr>
          <p:nvPr/>
        </p:nvPicPr>
        <p:blipFill>
          <a:blip r:embed="rId3"/>
          <a:stretch>
            <a:fillRect/>
          </a:stretch>
        </p:blipFill>
        <p:spPr>
          <a:xfrm>
            <a:off x="10192649" y="385762"/>
            <a:ext cx="1133954" cy="1664352"/>
          </a:xfrm>
          <a:prstGeom prst="rect">
            <a:avLst/>
          </a:prstGeom>
        </p:spPr>
      </p:pic>
    </p:spTree>
    <p:extLst>
      <p:ext uri="{BB962C8B-B14F-4D97-AF65-F5344CB8AC3E}">
        <p14:creationId xmlns:p14="http://schemas.microsoft.com/office/powerpoint/2010/main" val="3877736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9" y="585187"/>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a:extLst>
              <a:ext uri="{FF2B5EF4-FFF2-40B4-BE49-F238E27FC236}">
                <a16:creationId xmlns:a16="http://schemas.microsoft.com/office/drawing/2014/main" id="{2363398D-FD16-4566-AC49-B2AA87F4F2EA}"/>
              </a:ext>
            </a:extLst>
          </p:cNvPr>
          <p:cNvSpPr>
            <a:spLocks noGrp="1"/>
          </p:cNvSpPr>
          <p:nvPr>
            <p:ph type="sldNum" sz="quarter" idx="12"/>
          </p:nvPr>
        </p:nvSpPr>
        <p:spPr/>
        <p:txBody>
          <a:bodyPr/>
          <a:lstStyle/>
          <a:p>
            <a:fld id="{3097457F-F655-420E-BED7-3ECA20338A0B}" type="slidenum">
              <a:rPr lang="en-US" smtClean="0"/>
              <a:t>19</a:t>
            </a:fld>
            <a:endParaRPr lang="en-US"/>
          </a:p>
        </p:txBody>
      </p:sp>
      <p:sp>
        <p:nvSpPr>
          <p:cNvPr id="4" name="Footer Placeholder 3">
            <a:extLst>
              <a:ext uri="{FF2B5EF4-FFF2-40B4-BE49-F238E27FC236}">
                <a16:creationId xmlns:a16="http://schemas.microsoft.com/office/drawing/2014/main" id="{04E8D383-405D-4CA8-B6BC-CB227B89ECD6}"/>
              </a:ext>
            </a:extLst>
          </p:cNvPr>
          <p:cNvSpPr>
            <a:spLocks noGrp="1"/>
          </p:cNvSpPr>
          <p:nvPr>
            <p:ph type="ftr" sz="quarter" idx="11"/>
          </p:nvPr>
        </p:nvSpPr>
        <p:spPr/>
        <p:txBody>
          <a:bodyPr/>
          <a:lstStyle/>
          <a:p>
            <a:r>
              <a:rPr lang="en-US"/>
              <a:t>GMA Presentation 062026</a:t>
            </a:r>
            <a:endParaRPr lang="en-US" dirty="0"/>
          </a:p>
        </p:txBody>
      </p:sp>
      <p:sp>
        <p:nvSpPr>
          <p:cNvPr id="5" name="Rectangle 4">
            <a:extLst>
              <a:ext uri="{FF2B5EF4-FFF2-40B4-BE49-F238E27FC236}">
                <a16:creationId xmlns:a16="http://schemas.microsoft.com/office/drawing/2014/main" id="{904E40AE-E345-4C90-A061-5F662D8368F5}"/>
              </a:ext>
            </a:extLst>
          </p:cNvPr>
          <p:cNvSpPr/>
          <p:nvPr/>
        </p:nvSpPr>
        <p:spPr>
          <a:xfrm>
            <a:off x="3599932" y="2372008"/>
            <a:ext cx="4992136" cy="2585323"/>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Have Questions?</a:t>
            </a: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Need Help?</a:t>
            </a:r>
          </a:p>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Just Ask!</a:t>
            </a:r>
            <a:endParaRPr lang="en-US" sz="54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pic>
        <p:nvPicPr>
          <p:cNvPr id="6" name="Picture 5">
            <a:extLst>
              <a:ext uri="{FF2B5EF4-FFF2-40B4-BE49-F238E27FC236}">
                <a16:creationId xmlns:a16="http://schemas.microsoft.com/office/drawing/2014/main" id="{26BFC8C4-EC80-9350-98BB-C42B270CBA95}"/>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49767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6C61-F0D0-4332-8E4A-F25DC0424AF4}"/>
              </a:ext>
            </a:extLst>
          </p:cNvPr>
          <p:cNvSpPr>
            <a:spLocks noGrp="1"/>
          </p:cNvSpPr>
          <p:nvPr>
            <p:ph type="title"/>
          </p:nvPr>
        </p:nvSpPr>
        <p:spPr/>
        <p:txBody>
          <a:bodyPr/>
          <a:lstStyle/>
          <a:p>
            <a:r>
              <a:rPr lang="en-US" b="1" i="1" dirty="0"/>
              <a:t>Leadership</a:t>
            </a:r>
          </a:p>
        </p:txBody>
      </p:sp>
      <p:pic>
        <p:nvPicPr>
          <p:cNvPr id="4" name="Content Placeholder 3">
            <a:extLst>
              <a:ext uri="{FF2B5EF4-FFF2-40B4-BE49-F238E27FC236}">
                <a16:creationId xmlns:a16="http://schemas.microsoft.com/office/drawing/2014/main" id="{84D7D161-BF3E-4601-AACC-BC41BE4A15C1}"/>
              </a:ext>
            </a:extLst>
          </p:cNvPr>
          <p:cNvPicPr>
            <a:picLocks noGrp="1" noChangeAspect="1"/>
          </p:cNvPicPr>
          <p:nvPr>
            <p:ph idx="1"/>
          </p:nvPr>
        </p:nvPicPr>
        <p:blipFill>
          <a:blip r:embed="rId2"/>
          <a:stretch>
            <a:fillRect/>
          </a:stretch>
        </p:blipFill>
        <p:spPr>
          <a:xfrm>
            <a:off x="1951869" y="1825625"/>
            <a:ext cx="8288262" cy="4351338"/>
          </a:xfrm>
          <a:prstGeom prst="rect">
            <a:avLst/>
          </a:prstGeom>
        </p:spPr>
      </p:pic>
      <p:pic>
        <p:nvPicPr>
          <p:cNvPr id="6" name="Picture 5" descr="Logo, company name&#10;&#10;Description automatically generated">
            <a:extLst>
              <a:ext uri="{FF2B5EF4-FFF2-40B4-BE49-F238E27FC236}">
                <a16:creationId xmlns:a16="http://schemas.microsoft.com/office/drawing/2014/main" id="{D8E72207-CDD8-4A6D-B90B-1C887979D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510" y="0"/>
            <a:ext cx="1634490" cy="1634490"/>
          </a:xfrm>
          <a:prstGeom prst="rect">
            <a:avLst/>
          </a:prstGeom>
        </p:spPr>
      </p:pic>
      <p:sp>
        <p:nvSpPr>
          <p:cNvPr id="3" name="Slide Number Placeholder 2">
            <a:extLst>
              <a:ext uri="{FF2B5EF4-FFF2-40B4-BE49-F238E27FC236}">
                <a16:creationId xmlns:a16="http://schemas.microsoft.com/office/drawing/2014/main" id="{9B0F53F1-731A-49E0-854C-B4C1BEB6A6FA}"/>
              </a:ext>
            </a:extLst>
          </p:cNvPr>
          <p:cNvSpPr>
            <a:spLocks noGrp="1"/>
          </p:cNvSpPr>
          <p:nvPr>
            <p:ph type="sldNum" sz="quarter" idx="12"/>
          </p:nvPr>
        </p:nvSpPr>
        <p:spPr/>
        <p:txBody>
          <a:bodyPr/>
          <a:lstStyle/>
          <a:p>
            <a:fld id="{3097457F-F655-420E-BED7-3ECA20338A0B}" type="slidenum">
              <a:rPr lang="en-US" smtClean="0"/>
              <a:t>2</a:t>
            </a:fld>
            <a:endParaRPr lang="en-US"/>
          </a:p>
        </p:txBody>
      </p:sp>
      <p:sp>
        <p:nvSpPr>
          <p:cNvPr id="5" name="Footer Placeholder 4">
            <a:extLst>
              <a:ext uri="{FF2B5EF4-FFF2-40B4-BE49-F238E27FC236}">
                <a16:creationId xmlns:a16="http://schemas.microsoft.com/office/drawing/2014/main" id="{EF5B22F0-3222-4A8E-8D38-C830253B2813}"/>
              </a:ext>
            </a:extLst>
          </p:cNvPr>
          <p:cNvSpPr>
            <a:spLocks noGrp="1"/>
          </p:cNvSpPr>
          <p:nvPr>
            <p:ph type="ftr" sz="quarter" idx="11"/>
          </p:nvPr>
        </p:nvSpPr>
        <p:spPr/>
        <p:txBody>
          <a:bodyPr/>
          <a:lstStyle/>
          <a:p>
            <a:r>
              <a:rPr lang="en-US"/>
              <a:t>GMA Presentation 062026</a:t>
            </a:r>
            <a:endParaRPr lang="en-US" dirty="0"/>
          </a:p>
        </p:txBody>
      </p:sp>
    </p:spTree>
    <p:extLst>
      <p:ext uri="{BB962C8B-B14F-4D97-AF65-F5344CB8AC3E}">
        <p14:creationId xmlns:p14="http://schemas.microsoft.com/office/powerpoint/2010/main" val="356457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AD5D-39EB-4345-A9D4-FD7D123FBBF4}"/>
              </a:ext>
            </a:extLst>
          </p:cNvPr>
          <p:cNvSpPr>
            <a:spLocks noGrp="1"/>
          </p:cNvSpPr>
          <p:nvPr>
            <p:ph type="title"/>
          </p:nvPr>
        </p:nvSpPr>
        <p:spPr/>
        <p:txBody>
          <a:bodyPr/>
          <a:lstStyle/>
          <a:p>
            <a:r>
              <a:rPr lang="en-US" b="1" i="1" dirty="0"/>
              <a:t>Leadership</a:t>
            </a:r>
          </a:p>
        </p:txBody>
      </p:sp>
      <p:pic>
        <p:nvPicPr>
          <p:cNvPr id="5" name="Content Placeholder 4" descr="A picture containing text, nature&#10;&#10;Description automatically generated">
            <a:extLst>
              <a:ext uri="{FF2B5EF4-FFF2-40B4-BE49-F238E27FC236}">
                <a16:creationId xmlns:a16="http://schemas.microsoft.com/office/drawing/2014/main" id="{C9B5520C-EE39-407B-A49E-15AD77CD05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1869" y="1825625"/>
            <a:ext cx="8288262" cy="4351338"/>
          </a:xfrm>
        </p:spPr>
      </p:pic>
      <p:pic>
        <p:nvPicPr>
          <p:cNvPr id="6" name="Picture 5">
            <a:extLst>
              <a:ext uri="{FF2B5EF4-FFF2-40B4-BE49-F238E27FC236}">
                <a16:creationId xmlns:a16="http://schemas.microsoft.com/office/drawing/2014/main" id="{DAF8F2F6-DA92-4ACE-97B4-D0A51D3BE6DC}"/>
              </a:ext>
            </a:extLst>
          </p:cNvPr>
          <p:cNvPicPr>
            <a:picLocks noChangeAspect="1"/>
          </p:cNvPicPr>
          <p:nvPr/>
        </p:nvPicPr>
        <p:blipFill>
          <a:blip r:embed="rId3"/>
          <a:stretch>
            <a:fillRect/>
          </a:stretch>
        </p:blipFill>
        <p:spPr>
          <a:xfrm>
            <a:off x="10552034" y="0"/>
            <a:ext cx="1639966" cy="1639966"/>
          </a:xfrm>
          <a:prstGeom prst="rect">
            <a:avLst/>
          </a:prstGeom>
        </p:spPr>
      </p:pic>
      <p:sp>
        <p:nvSpPr>
          <p:cNvPr id="3" name="Slide Number Placeholder 2">
            <a:extLst>
              <a:ext uri="{FF2B5EF4-FFF2-40B4-BE49-F238E27FC236}">
                <a16:creationId xmlns:a16="http://schemas.microsoft.com/office/drawing/2014/main" id="{810E4F91-EDD2-4DED-91C0-A2C5D22CE9EE}"/>
              </a:ext>
            </a:extLst>
          </p:cNvPr>
          <p:cNvSpPr>
            <a:spLocks noGrp="1"/>
          </p:cNvSpPr>
          <p:nvPr>
            <p:ph type="sldNum" sz="quarter" idx="12"/>
          </p:nvPr>
        </p:nvSpPr>
        <p:spPr/>
        <p:txBody>
          <a:bodyPr/>
          <a:lstStyle/>
          <a:p>
            <a:fld id="{3097457F-F655-420E-BED7-3ECA20338A0B}" type="slidenum">
              <a:rPr lang="en-US" smtClean="0"/>
              <a:t>3</a:t>
            </a:fld>
            <a:endParaRPr lang="en-US"/>
          </a:p>
        </p:txBody>
      </p:sp>
      <p:sp>
        <p:nvSpPr>
          <p:cNvPr id="4" name="Footer Placeholder 3">
            <a:extLst>
              <a:ext uri="{FF2B5EF4-FFF2-40B4-BE49-F238E27FC236}">
                <a16:creationId xmlns:a16="http://schemas.microsoft.com/office/drawing/2014/main" id="{7923AF07-67E5-45EF-88BE-C2F2E315304C}"/>
              </a:ext>
            </a:extLst>
          </p:cNvPr>
          <p:cNvSpPr>
            <a:spLocks noGrp="1"/>
          </p:cNvSpPr>
          <p:nvPr>
            <p:ph type="ftr" sz="quarter" idx="11"/>
          </p:nvPr>
        </p:nvSpPr>
        <p:spPr/>
        <p:txBody>
          <a:bodyPr/>
          <a:lstStyle/>
          <a:p>
            <a:r>
              <a:rPr lang="en-US"/>
              <a:t>GMA Presentation 062026</a:t>
            </a:r>
            <a:endParaRPr lang="en-US" dirty="0"/>
          </a:p>
        </p:txBody>
      </p:sp>
    </p:spTree>
    <p:extLst>
      <p:ext uri="{BB962C8B-B14F-4D97-AF65-F5344CB8AC3E}">
        <p14:creationId xmlns:p14="http://schemas.microsoft.com/office/powerpoint/2010/main" val="222426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4483A-7889-02B4-B82A-C745F62ED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D28D9-3B35-4C33-80E2-8F52E0058171}"/>
              </a:ext>
            </a:extLst>
          </p:cNvPr>
          <p:cNvSpPr>
            <a:spLocks noGrp="1"/>
          </p:cNvSpPr>
          <p:nvPr>
            <p:ph type="title"/>
          </p:nvPr>
        </p:nvSpPr>
        <p:spPr/>
        <p:txBody>
          <a:bodyPr/>
          <a:lstStyle/>
          <a:p>
            <a:r>
              <a:rPr lang="en-US" b="1" i="1" dirty="0"/>
              <a:t>Leadership</a:t>
            </a:r>
          </a:p>
        </p:txBody>
      </p:sp>
      <p:pic>
        <p:nvPicPr>
          <p:cNvPr id="6" name="Picture 5">
            <a:extLst>
              <a:ext uri="{FF2B5EF4-FFF2-40B4-BE49-F238E27FC236}">
                <a16:creationId xmlns:a16="http://schemas.microsoft.com/office/drawing/2014/main" id="{96336A5D-ED96-C9E4-79A8-DCCA2213E4BC}"/>
              </a:ext>
            </a:extLst>
          </p:cNvPr>
          <p:cNvPicPr>
            <a:picLocks noChangeAspect="1"/>
          </p:cNvPicPr>
          <p:nvPr/>
        </p:nvPicPr>
        <p:blipFill>
          <a:blip r:embed="rId2"/>
          <a:stretch>
            <a:fillRect/>
          </a:stretch>
        </p:blipFill>
        <p:spPr>
          <a:xfrm>
            <a:off x="10552034" y="0"/>
            <a:ext cx="1639966" cy="1639966"/>
          </a:xfrm>
          <a:prstGeom prst="rect">
            <a:avLst/>
          </a:prstGeom>
        </p:spPr>
      </p:pic>
      <p:sp>
        <p:nvSpPr>
          <p:cNvPr id="3" name="Slide Number Placeholder 2">
            <a:extLst>
              <a:ext uri="{FF2B5EF4-FFF2-40B4-BE49-F238E27FC236}">
                <a16:creationId xmlns:a16="http://schemas.microsoft.com/office/drawing/2014/main" id="{63E36501-0F8A-E935-EC87-E104FC338110}"/>
              </a:ext>
            </a:extLst>
          </p:cNvPr>
          <p:cNvSpPr>
            <a:spLocks noGrp="1"/>
          </p:cNvSpPr>
          <p:nvPr>
            <p:ph type="sldNum" sz="quarter" idx="12"/>
          </p:nvPr>
        </p:nvSpPr>
        <p:spPr/>
        <p:txBody>
          <a:bodyPr/>
          <a:lstStyle/>
          <a:p>
            <a:fld id="{3097457F-F655-420E-BED7-3ECA20338A0B}" type="slidenum">
              <a:rPr lang="en-US" smtClean="0"/>
              <a:t>4</a:t>
            </a:fld>
            <a:endParaRPr lang="en-US"/>
          </a:p>
        </p:txBody>
      </p:sp>
      <p:sp>
        <p:nvSpPr>
          <p:cNvPr id="4" name="Footer Placeholder 3">
            <a:extLst>
              <a:ext uri="{FF2B5EF4-FFF2-40B4-BE49-F238E27FC236}">
                <a16:creationId xmlns:a16="http://schemas.microsoft.com/office/drawing/2014/main" id="{3273A01C-AA65-0DEF-5F38-92EB627D4577}"/>
              </a:ext>
            </a:extLst>
          </p:cNvPr>
          <p:cNvSpPr>
            <a:spLocks noGrp="1"/>
          </p:cNvSpPr>
          <p:nvPr>
            <p:ph type="ftr" sz="quarter" idx="11"/>
          </p:nvPr>
        </p:nvSpPr>
        <p:spPr/>
        <p:txBody>
          <a:bodyPr/>
          <a:lstStyle/>
          <a:p>
            <a:r>
              <a:rPr lang="en-US"/>
              <a:t>GMA Presentation 062026</a:t>
            </a:r>
            <a:endParaRPr lang="en-US" dirty="0"/>
          </a:p>
        </p:txBody>
      </p:sp>
      <p:sp>
        <p:nvSpPr>
          <p:cNvPr id="8" name="Content Placeholder 7">
            <a:extLst>
              <a:ext uri="{FF2B5EF4-FFF2-40B4-BE49-F238E27FC236}">
                <a16:creationId xmlns:a16="http://schemas.microsoft.com/office/drawing/2014/main" id="{46AF4D27-3167-4930-D39A-E5E5A825CF45}"/>
              </a:ext>
            </a:extLst>
          </p:cNvPr>
          <p:cNvSpPr>
            <a:spLocks noGrp="1"/>
          </p:cNvSpPr>
          <p:nvPr>
            <p:ph idx="1"/>
          </p:nvPr>
        </p:nvSpPr>
        <p:spPr>
          <a:xfrm>
            <a:off x="838200" y="2529818"/>
            <a:ext cx="10515600" cy="2000141"/>
          </a:xfrm>
        </p:spPr>
        <p:txBody>
          <a:bodyPr>
            <a:normAutofit/>
          </a:bodyPr>
          <a:lstStyle/>
          <a:p>
            <a:pPr marL="0" indent="0" algn="ctr">
              <a:buNone/>
            </a:pPr>
            <a:r>
              <a:rPr lang="en-US" sz="4400" b="1" dirty="0">
                <a:solidFill>
                  <a:schemeClr val="accent1"/>
                </a:solidFill>
              </a:rPr>
              <a:t>Leadership is Action. </a:t>
            </a:r>
          </a:p>
          <a:p>
            <a:pPr marL="0" indent="0" algn="ctr">
              <a:buNone/>
            </a:pPr>
            <a:r>
              <a:rPr lang="en-US" sz="4400" b="1" dirty="0">
                <a:solidFill>
                  <a:schemeClr val="accent1"/>
                </a:solidFill>
              </a:rPr>
              <a:t>Not just </a:t>
            </a:r>
            <a:r>
              <a:rPr lang="en-US" sz="4400" b="1">
                <a:solidFill>
                  <a:schemeClr val="accent1"/>
                </a:solidFill>
              </a:rPr>
              <a:t>a Position</a:t>
            </a:r>
            <a:r>
              <a:rPr lang="en-US" sz="4400" b="1" dirty="0">
                <a:solidFill>
                  <a:schemeClr val="accent1"/>
                </a:solidFill>
              </a:rPr>
              <a:t>!</a:t>
            </a:r>
          </a:p>
        </p:txBody>
      </p:sp>
    </p:spTree>
    <p:extLst>
      <p:ext uri="{BB962C8B-B14F-4D97-AF65-F5344CB8AC3E}">
        <p14:creationId xmlns:p14="http://schemas.microsoft.com/office/powerpoint/2010/main" val="26748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785814" y="2562477"/>
            <a:ext cx="10887074" cy="2554545"/>
          </a:xfrm>
          <a:prstGeom prst="rect">
            <a:avLst/>
          </a:prstGeom>
          <a:noFill/>
        </p:spPr>
        <p:txBody>
          <a:bodyPr wrap="square" rtlCol="0">
            <a:spAutoFit/>
          </a:bodyPr>
          <a:lstStyle/>
          <a:p>
            <a:pPr>
              <a:spcAft>
                <a:spcPts val="1200"/>
              </a:spcAft>
            </a:pPr>
            <a:r>
              <a:rPr lang="en-US" sz="2000" b="1" dirty="0"/>
              <a:t>Global Membership Approach process</a:t>
            </a:r>
            <a:r>
              <a:rPr lang="en-US" sz="2000" dirty="0"/>
              <a:t>: </a:t>
            </a:r>
            <a:r>
              <a:rPr lang="en-US" sz="2000" u="sng" dirty="0"/>
              <a:t>Four Steps</a:t>
            </a:r>
            <a:r>
              <a:rPr lang="en-US" sz="2000" dirty="0"/>
              <a:t> to the GMA process.</a:t>
            </a:r>
          </a:p>
          <a:p>
            <a:pPr>
              <a:spcAft>
                <a:spcPts val="1200"/>
              </a:spcAft>
            </a:pPr>
            <a:r>
              <a:rPr lang="en-US" sz="2000" dirty="0"/>
              <a:t>	</a:t>
            </a:r>
            <a:r>
              <a:rPr lang="en-US" sz="2000" b="1" dirty="0">
                <a:solidFill>
                  <a:srgbClr val="7030A0"/>
                </a:solidFill>
              </a:rPr>
              <a:t>Build a Team, Build a Vision, Build a Plan, and Build Success</a:t>
            </a:r>
          </a:p>
          <a:p>
            <a:pPr>
              <a:spcAft>
                <a:spcPts val="1200"/>
              </a:spcAft>
            </a:pPr>
            <a:r>
              <a:rPr lang="en-US" sz="2000" dirty="0"/>
              <a:t>       Purpose - Develop membership to deliver service to those in need by:</a:t>
            </a:r>
          </a:p>
          <a:p>
            <a:pPr>
              <a:spcAft>
                <a:spcPts val="1200"/>
              </a:spcAft>
            </a:pPr>
            <a:r>
              <a:rPr lang="en-US" sz="2000" dirty="0"/>
              <a:t>•	</a:t>
            </a:r>
            <a:r>
              <a:rPr lang="en-US" sz="2000" dirty="0">
                <a:solidFill>
                  <a:srgbClr val="FF0000"/>
                </a:solidFill>
              </a:rPr>
              <a:t>Revitalizing clubs with new members: </a:t>
            </a:r>
          </a:p>
          <a:p>
            <a:pPr>
              <a:spcAft>
                <a:spcPts val="1200"/>
              </a:spcAft>
            </a:pPr>
            <a:r>
              <a:rPr lang="en-US" sz="2000" dirty="0"/>
              <a:t>•	</a:t>
            </a:r>
            <a:r>
              <a:rPr lang="en-US" sz="2000" dirty="0">
                <a:solidFill>
                  <a:srgbClr val="FF0000"/>
                </a:solidFill>
              </a:rPr>
              <a:t>Re-motivating existing Members with fellowship and exciting service</a:t>
            </a:r>
            <a:r>
              <a:rPr lang="en-US" sz="2000" dirty="0"/>
              <a:t>: Through increased 	service activities, membership growth, leadership development and support of LCIF.</a:t>
            </a: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5762"/>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a:extLst>
              <a:ext uri="{FF2B5EF4-FFF2-40B4-BE49-F238E27FC236}">
                <a16:creationId xmlns:a16="http://schemas.microsoft.com/office/drawing/2014/main" id="{A070C6F8-8652-4E92-8223-8C17EADA6615}"/>
              </a:ext>
            </a:extLst>
          </p:cNvPr>
          <p:cNvSpPr>
            <a:spLocks noGrp="1"/>
          </p:cNvSpPr>
          <p:nvPr>
            <p:ph type="sldNum" sz="quarter" idx="12"/>
          </p:nvPr>
        </p:nvSpPr>
        <p:spPr/>
        <p:txBody>
          <a:bodyPr/>
          <a:lstStyle/>
          <a:p>
            <a:fld id="{3097457F-F655-420E-BED7-3ECA20338A0B}" type="slidenum">
              <a:rPr lang="en-US" smtClean="0"/>
              <a:t>5</a:t>
            </a:fld>
            <a:endParaRPr lang="en-US"/>
          </a:p>
        </p:txBody>
      </p:sp>
      <p:sp>
        <p:nvSpPr>
          <p:cNvPr id="3" name="Footer Placeholder 2">
            <a:extLst>
              <a:ext uri="{FF2B5EF4-FFF2-40B4-BE49-F238E27FC236}">
                <a16:creationId xmlns:a16="http://schemas.microsoft.com/office/drawing/2014/main" id="{E1099917-6FA6-451D-88C6-B98582227AA2}"/>
              </a:ext>
            </a:extLst>
          </p:cNvPr>
          <p:cNvSpPr>
            <a:spLocks noGrp="1"/>
          </p:cNvSpPr>
          <p:nvPr>
            <p:ph type="ftr" sz="quarter" idx="11"/>
          </p:nvPr>
        </p:nvSpPr>
        <p:spPr/>
        <p:txBody>
          <a:bodyPr/>
          <a:lstStyle/>
          <a:p>
            <a:r>
              <a:rPr lang="en-US"/>
              <a:t>GMA Presentation 062026</a:t>
            </a:r>
            <a:endParaRPr lang="en-US" dirty="0"/>
          </a:p>
        </p:txBody>
      </p:sp>
      <p:pic>
        <p:nvPicPr>
          <p:cNvPr id="5" name="Picture 4">
            <a:extLst>
              <a:ext uri="{FF2B5EF4-FFF2-40B4-BE49-F238E27FC236}">
                <a16:creationId xmlns:a16="http://schemas.microsoft.com/office/drawing/2014/main" id="{7BF8B433-28EB-F164-E8E6-8441D1AFE8B3}"/>
              </a:ext>
            </a:extLst>
          </p:cNvPr>
          <p:cNvPicPr>
            <a:picLocks noChangeAspect="1"/>
          </p:cNvPicPr>
          <p:nvPr/>
        </p:nvPicPr>
        <p:blipFill>
          <a:blip r:embed="rId3"/>
          <a:stretch>
            <a:fillRect/>
          </a:stretch>
        </p:blipFill>
        <p:spPr>
          <a:xfrm>
            <a:off x="10219846" y="385762"/>
            <a:ext cx="1133954" cy="1664352"/>
          </a:xfrm>
          <a:prstGeom prst="rect">
            <a:avLst/>
          </a:prstGeom>
        </p:spPr>
      </p:pic>
    </p:spTree>
    <p:extLst>
      <p:ext uri="{BB962C8B-B14F-4D97-AF65-F5344CB8AC3E}">
        <p14:creationId xmlns:p14="http://schemas.microsoft.com/office/powerpoint/2010/main" val="237715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26" y="315350"/>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216A8A8F-8ADD-4B28-8CCB-A18E2B2F7E3B}"/>
              </a:ext>
            </a:extLst>
          </p:cNvPr>
          <p:cNvSpPr txBox="1"/>
          <p:nvPr/>
        </p:nvSpPr>
        <p:spPr>
          <a:xfrm>
            <a:off x="2130543" y="1731029"/>
            <a:ext cx="6776841" cy="3508653"/>
          </a:xfrm>
          <a:prstGeom prst="rect">
            <a:avLst/>
          </a:prstGeom>
          <a:noFill/>
          <a:ln>
            <a:solidFill>
              <a:schemeClr val="tx2"/>
            </a:solidFill>
          </a:ln>
        </p:spPr>
        <p:txBody>
          <a:bodyPr wrap="square" rtlCol="0">
            <a:spAutoFit/>
          </a:bodyPr>
          <a:lstStyle/>
          <a:p>
            <a:r>
              <a:rPr lang="en-US" sz="2400" b="1" dirty="0">
                <a:solidFill>
                  <a:srgbClr val="FF0000"/>
                </a:solidFill>
              </a:rPr>
              <a:t>GMA Step 1. Build a Team </a:t>
            </a:r>
            <a:r>
              <a:rPr lang="en-US" sz="2400" b="1" dirty="0"/>
              <a:t>– for Local Lions Clubs</a:t>
            </a:r>
          </a:p>
          <a:p>
            <a:endParaRPr lang="en-US" b="1" dirty="0"/>
          </a:p>
          <a:p>
            <a:r>
              <a:rPr lang="en-US" b="1" dirty="0"/>
              <a:t>Club Officers</a:t>
            </a:r>
          </a:p>
          <a:p>
            <a:pPr marL="742950" lvl="1" indent="-285750">
              <a:buFont typeface="Arial" panose="020B0604020202020204" pitchFamily="34" charset="0"/>
              <a:buChar char="•"/>
            </a:pPr>
            <a:r>
              <a:rPr lang="en-US" b="1" dirty="0"/>
              <a:t>President			</a:t>
            </a:r>
            <a:r>
              <a:rPr lang="en-US" b="1" dirty="0">
                <a:solidFill>
                  <a:srgbClr val="7030A0"/>
                </a:solidFill>
              </a:rPr>
              <a:t>Global </a:t>
            </a:r>
            <a:r>
              <a:rPr lang="en-US" b="1" u="sng" dirty="0">
                <a:solidFill>
                  <a:srgbClr val="7030A0"/>
                </a:solidFill>
              </a:rPr>
              <a:t>Action</a:t>
            </a:r>
            <a:r>
              <a:rPr lang="en-US" b="1" dirty="0">
                <a:solidFill>
                  <a:srgbClr val="7030A0"/>
                </a:solidFill>
              </a:rPr>
              <a:t> Team Leader</a:t>
            </a:r>
          </a:p>
          <a:p>
            <a:pPr marL="742950" lvl="1" indent="-285750">
              <a:buFont typeface="Arial" panose="020B0604020202020204" pitchFamily="34" charset="0"/>
              <a:buChar char="•"/>
            </a:pPr>
            <a:r>
              <a:rPr lang="en-US" b="1" dirty="0"/>
              <a:t>Secretary</a:t>
            </a:r>
          </a:p>
          <a:p>
            <a:pPr marL="742950" lvl="1" indent="-285750">
              <a:buFont typeface="Arial" panose="020B0604020202020204" pitchFamily="34" charset="0"/>
              <a:buChar char="•"/>
            </a:pPr>
            <a:r>
              <a:rPr lang="en-US" b="1" dirty="0"/>
              <a:t>Treasurer</a:t>
            </a:r>
          </a:p>
          <a:p>
            <a:pPr marL="742950" lvl="1" indent="-285750">
              <a:buFont typeface="Arial" panose="020B0604020202020204" pitchFamily="34" charset="0"/>
              <a:buChar char="•"/>
            </a:pPr>
            <a:r>
              <a:rPr lang="en-US" b="1" dirty="0"/>
              <a:t>1</a:t>
            </a:r>
            <a:r>
              <a:rPr lang="en-US" b="1" baseline="30000" dirty="0"/>
              <a:t>st</a:t>
            </a:r>
            <a:r>
              <a:rPr lang="en-US" b="1" dirty="0"/>
              <a:t> VP			</a:t>
            </a:r>
            <a:r>
              <a:rPr lang="en-US" b="1" dirty="0">
                <a:solidFill>
                  <a:srgbClr val="7030A0"/>
                </a:solidFill>
              </a:rPr>
              <a:t>Leadership Chair</a:t>
            </a:r>
          </a:p>
          <a:p>
            <a:pPr marL="742950" lvl="1" indent="-285750">
              <a:buFont typeface="Arial" panose="020B0604020202020204" pitchFamily="34" charset="0"/>
              <a:buChar char="•"/>
            </a:pPr>
            <a:r>
              <a:rPr lang="en-US" b="1" dirty="0"/>
              <a:t>Membership Chair		</a:t>
            </a:r>
            <a:r>
              <a:rPr lang="en-US" b="1" dirty="0">
                <a:solidFill>
                  <a:srgbClr val="7030A0"/>
                </a:solidFill>
              </a:rPr>
              <a:t>Membership Chair</a:t>
            </a:r>
          </a:p>
          <a:p>
            <a:pPr marL="742950" lvl="1" indent="-285750">
              <a:buFont typeface="Arial" panose="020B0604020202020204" pitchFamily="34" charset="0"/>
              <a:buChar char="•"/>
            </a:pPr>
            <a:r>
              <a:rPr lang="en-US" b="1" dirty="0"/>
              <a:t>Service Chair		</a:t>
            </a:r>
            <a:r>
              <a:rPr lang="en-US" b="1" dirty="0">
                <a:solidFill>
                  <a:srgbClr val="7030A0"/>
                </a:solidFill>
              </a:rPr>
              <a:t>Service Chair</a:t>
            </a:r>
          </a:p>
          <a:p>
            <a:pPr marL="742950" lvl="1" indent="-285750">
              <a:buFont typeface="Arial" panose="020B0604020202020204" pitchFamily="34" charset="0"/>
              <a:buChar char="•"/>
            </a:pPr>
            <a:r>
              <a:rPr lang="en-US" b="1" dirty="0"/>
              <a:t>Immediate Past President</a:t>
            </a:r>
            <a:r>
              <a:rPr lang="en-US" b="1" dirty="0">
                <a:solidFill>
                  <a:srgbClr val="7030A0"/>
                </a:solidFill>
              </a:rPr>
              <a:t>	LCIF Coordinator </a:t>
            </a:r>
          </a:p>
          <a:p>
            <a:pPr marL="742950" lvl="1" indent="-285750">
              <a:buFont typeface="Arial" panose="020B0604020202020204" pitchFamily="34" charset="0"/>
              <a:buChar char="•"/>
            </a:pPr>
            <a:r>
              <a:rPr lang="en-US" b="1" dirty="0"/>
              <a:t>Marketing &amp; Communication</a:t>
            </a:r>
          </a:p>
          <a:p>
            <a:pPr marL="742950" lvl="1" indent="-285750">
              <a:buFont typeface="Arial" panose="020B0604020202020204" pitchFamily="34" charset="0"/>
              <a:buChar char="•"/>
            </a:pPr>
            <a:r>
              <a:rPr lang="en-US" b="1" dirty="0"/>
              <a:t>Board Members</a:t>
            </a:r>
          </a:p>
        </p:txBody>
      </p:sp>
      <p:sp>
        <p:nvSpPr>
          <p:cNvPr id="7" name="Slide Number Placeholder 6">
            <a:extLst>
              <a:ext uri="{FF2B5EF4-FFF2-40B4-BE49-F238E27FC236}">
                <a16:creationId xmlns:a16="http://schemas.microsoft.com/office/drawing/2014/main" id="{6A582483-3A31-46F5-A403-67C86E400DF4}"/>
              </a:ext>
            </a:extLst>
          </p:cNvPr>
          <p:cNvSpPr>
            <a:spLocks noGrp="1"/>
          </p:cNvSpPr>
          <p:nvPr>
            <p:ph type="sldNum" sz="quarter" idx="12"/>
          </p:nvPr>
        </p:nvSpPr>
        <p:spPr/>
        <p:txBody>
          <a:bodyPr/>
          <a:lstStyle/>
          <a:p>
            <a:fld id="{3097457F-F655-420E-BED7-3ECA20338A0B}" type="slidenum">
              <a:rPr lang="en-US" smtClean="0"/>
              <a:t>6</a:t>
            </a:fld>
            <a:endParaRPr lang="en-US"/>
          </a:p>
        </p:txBody>
      </p:sp>
      <p:sp>
        <p:nvSpPr>
          <p:cNvPr id="3" name="Footer Placeholder 2">
            <a:extLst>
              <a:ext uri="{FF2B5EF4-FFF2-40B4-BE49-F238E27FC236}">
                <a16:creationId xmlns:a16="http://schemas.microsoft.com/office/drawing/2014/main" id="{2F65D382-F649-4C3D-A2CB-001DC686A49B}"/>
              </a:ext>
            </a:extLst>
          </p:cNvPr>
          <p:cNvSpPr>
            <a:spLocks noGrp="1"/>
          </p:cNvSpPr>
          <p:nvPr>
            <p:ph type="ftr" sz="quarter" idx="11"/>
          </p:nvPr>
        </p:nvSpPr>
        <p:spPr/>
        <p:txBody>
          <a:bodyPr/>
          <a:lstStyle/>
          <a:p>
            <a:r>
              <a:rPr lang="en-US"/>
              <a:t>GMA Presentation 062026</a:t>
            </a:r>
            <a:endParaRPr lang="en-US" dirty="0"/>
          </a:p>
        </p:txBody>
      </p:sp>
      <p:pic>
        <p:nvPicPr>
          <p:cNvPr id="4" name="Picture 3">
            <a:extLst>
              <a:ext uri="{FF2B5EF4-FFF2-40B4-BE49-F238E27FC236}">
                <a16:creationId xmlns:a16="http://schemas.microsoft.com/office/drawing/2014/main" id="{CE296071-C869-8A1E-7AC9-86C78C34E349}"/>
              </a:ext>
            </a:extLst>
          </p:cNvPr>
          <p:cNvPicPr>
            <a:picLocks noChangeAspect="1"/>
          </p:cNvPicPr>
          <p:nvPr/>
        </p:nvPicPr>
        <p:blipFill>
          <a:blip r:embed="rId3"/>
          <a:stretch>
            <a:fillRect/>
          </a:stretch>
        </p:blipFill>
        <p:spPr>
          <a:xfrm>
            <a:off x="10239620" y="385762"/>
            <a:ext cx="1133954" cy="1664352"/>
          </a:xfrm>
          <a:prstGeom prst="rect">
            <a:avLst/>
          </a:prstGeom>
        </p:spPr>
      </p:pic>
    </p:spTree>
    <p:extLst>
      <p:ext uri="{BB962C8B-B14F-4D97-AF65-F5344CB8AC3E}">
        <p14:creationId xmlns:p14="http://schemas.microsoft.com/office/powerpoint/2010/main" val="82425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1407983" y="1796111"/>
            <a:ext cx="9726182" cy="4088427"/>
          </a:xfrm>
          <a:prstGeom prst="rect">
            <a:avLst/>
          </a:prstGeom>
          <a:noFill/>
        </p:spPr>
        <p:txBody>
          <a:bodyPr wrap="square" rtlCol="0">
            <a:spAutoFit/>
          </a:bodyPr>
          <a:lstStyle/>
          <a:p>
            <a:pPr>
              <a:lnSpc>
                <a:spcPct val="107000"/>
              </a:lnSpc>
              <a:spcAft>
                <a:spcPts val="200"/>
              </a:spcAft>
              <a:tabLst>
                <a:tab pos="685800" algn="l"/>
              </a:tabLst>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GMA Step 2. Build a Club Vision:</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tabLst>
                <a:tab pos="685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Begin with a SWOT Analysis</a:t>
            </a:r>
          </a:p>
          <a:p>
            <a:pPr marR="0" lvl="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Global Membership Approach (SWOT)</a:t>
            </a:r>
          </a:p>
          <a:p>
            <a:pPr marR="0" lvl="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Leverage your strengths (internal)</a:t>
            </a:r>
          </a:p>
          <a:p>
            <a:pPr marR="0" lvl="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Manage your weaknesses (internal)</a:t>
            </a:r>
          </a:p>
          <a:p>
            <a:pPr marR="0" lvl="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Take advantage of Opportunities (external)</a:t>
            </a:r>
          </a:p>
          <a:p>
            <a:pPr marR="0" lvl="0">
              <a:lnSpc>
                <a:spcPct val="107000"/>
              </a:lnSpc>
              <a:spcBef>
                <a:spcPts val="0"/>
              </a:spcBef>
              <a:spcAft>
                <a:spcPts val="200"/>
              </a:spcAft>
              <a:tabLst>
                <a:tab pos="6858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Minimize impact of threats (external)</a:t>
            </a:r>
          </a:p>
          <a:p>
            <a:pPr lvl="3">
              <a:lnSpc>
                <a:spcPct val="107000"/>
              </a:lnSpc>
              <a:spcAft>
                <a:spcPts val="200"/>
              </a:spcAft>
              <a:tabLst>
                <a:tab pos="6858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Internal = In our control</a:t>
            </a:r>
          </a:p>
          <a:p>
            <a:pPr lvl="3">
              <a:lnSpc>
                <a:spcPct val="107000"/>
              </a:lnSpc>
              <a:spcAft>
                <a:spcPts val="200"/>
              </a:spcAft>
              <a:tabLst>
                <a:tab pos="6858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External = Outside our control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200"/>
              </a:spcAft>
              <a:buFont typeface="Arial" panose="020B0604020202020204" pitchFamily="34" charset="0"/>
              <a:buChar char="•"/>
              <a:tabLst>
                <a:tab pos="685800" algn="l"/>
              </a:tabLst>
            </a:pPr>
            <a:r>
              <a:rPr lang="en-US" sz="2000" u="sng" dirty="0">
                <a:latin typeface="Calibri" panose="020F0502020204030204" pitchFamily="34" charset="0"/>
                <a:ea typeface="Calibri" panose="020F0502020204030204" pitchFamily="34" charset="0"/>
                <a:cs typeface="Times New Roman" panose="02020603050405020304" pitchFamily="18" charset="0"/>
              </a:rPr>
              <a:t>It is Important to Carry Forward earlier year Visions with only needed Adjustments</a:t>
            </a:r>
          </a:p>
          <a:p>
            <a:pPr marL="800100" lvl="1" indent="-342900">
              <a:lnSpc>
                <a:spcPct val="107000"/>
              </a:lnSpc>
              <a:spcAft>
                <a:spcPts val="200"/>
              </a:spcAft>
              <a:buFont typeface="Arial" panose="020B0604020202020204" pitchFamily="34" charset="0"/>
              <a:buChar char="•"/>
              <a:tabLst>
                <a:tab pos="6858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Picture 2" descr="Text&#10;&#10;Description automatically generated with low confidence">
            <a:extLst>
              <a:ext uri="{FF2B5EF4-FFF2-40B4-BE49-F238E27FC236}">
                <a16:creationId xmlns:a16="http://schemas.microsoft.com/office/drawing/2014/main" id="{72396149-3B66-4256-A790-4156BBF82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9" y="585187"/>
            <a:ext cx="4071938" cy="1016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a:extLst>
              <a:ext uri="{FF2B5EF4-FFF2-40B4-BE49-F238E27FC236}">
                <a16:creationId xmlns:a16="http://schemas.microsoft.com/office/drawing/2014/main" id="{EA4C2B36-311B-4AF3-8412-6243AD6FEF45}"/>
              </a:ext>
            </a:extLst>
          </p:cNvPr>
          <p:cNvSpPr>
            <a:spLocks noGrp="1"/>
          </p:cNvSpPr>
          <p:nvPr>
            <p:ph type="sldNum" sz="quarter" idx="12"/>
          </p:nvPr>
        </p:nvSpPr>
        <p:spPr/>
        <p:txBody>
          <a:bodyPr/>
          <a:lstStyle/>
          <a:p>
            <a:fld id="{3097457F-F655-420E-BED7-3ECA20338A0B}" type="slidenum">
              <a:rPr lang="en-US" smtClean="0"/>
              <a:t>7</a:t>
            </a:fld>
            <a:endParaRPr lang="en-US"/>
          </a:p>
        </p:txBody>
      </p:sp>
      <p:sp>
        <p:nvSpPr>
          <p:cNvPr id="3" name="Footer Placeholder 2">
            <a:extLst>
              <a:ext uri="{FF2B5EF4-FFF2-40B4-BE49-F238E27FC236}">
                <a16:creationId xmlns:a16="http://schemas.microsoft.com/office/drawing/2014/main" id="{F2094505-94B3-4416-9F93-47C64D70D8B1}"/>
              </a:ext>
            </a:extLst>
          </p:cNvPr>
          <p:cNvSpPr>
            <a:spLocks noGrp="1"/>
          </p:cNvSpPr>
          <p:nvPr>
            <p:ph type="ftr" sz="quarter" idx="11"/>
          </p:nvPr>
        </p:nvSpPr>
        <p:spPr/>
        <p:txBody>
          <a:bodyPr/>
          <a:lstStyle/>
          <a:p>
            <a:r>
              <a:rPr lang="en-US"/>
              <a:t>GMA Presentation 062026</a:t>
            </a:r>
            <a:endParaRPr lang="en-US" dirty="0"/>
          </a:p>
        </p:txBody>
      </p:sp>
      <p:pic>
        <p:nvPicPr>
          <p:cNvPr id="4" name="Picture 3">
            <a:extLst>
              <a:ext uri="{FF2B5EF4-FFF2-40B4-BE49-F238E27FC236}">
                <a16:creationId xmlns:a16="http://schemas.microsoft.com/office/drawing/2014/main" id="{F0362A6B-9F72-7B0C-60B5-BBECC07B6CF7}"/>
              </a:ext>
            </a:extLst>
          </p:cNvPr>
          <p:cNvPicPr>
            <a:picLocks noChangeAspect="1"/>
          </p:cNvPicPr>
          <p:nvPr/>
        </p:nvPicPr>
        <p:blipFill>
          <a:blip r:embed="rId3"/>
          <a:stretch>
            <a:fillRect/>
          </a:stretch>
        </p:blipFill>
        <p:spPr>
          <a:xfrm>
            <a:off x="9982200" y="614362"/>
            <a:ext cx="1133954" cy="1664352"/>
          </a:xfrm>
          <a:prstGeom prst="rect">
            <a:avLst/>
          </a:prstGeom>
        </p:spPr>
      </p:pic>
    </p:spTree>
    <p:extLst>
      <p:ext uri="{BB962C8B-B14F-4D97-AF65-F5344CB8AC3E}">
        <p14:creationId xmlns:p14="http://schemas.microsoft.com/office/powerpoint/2010/main" val="132439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897249" y="817879"/>
            <a:ext cx="9436709" cy="407035"/>
          </a:xfrm>
          <a:prstGeom prst="rect">
            <a:avLst/>
          </a:prstGeom>
          <a:noFill/>
        </p:spPr>
        <p:txBody>
          <a:bodyPr wrap="square" rtlCol="0">
            <a:spAutoFit/>
          </a:bodyPr>
          <a:lstStyle/>
          <a:p>
            <a:pPr marL="0" marR="0" algn="ctr">
              <a:lnSpc>
                <a:spcPct val="107000"/>
              </a:lnSpc>
              <a:spcBef>
                <a:spcPts val="0"/>
              </a:spcBef>
              <a:spcAft>
                <a:spcPts val="200"/>
              </a:spcAft>
              <a:tabLst>
                <a:tab pos="6858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2026-2027 Global Membership Approach SWOT Analysis Results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324A8DBD-816B-44F8-8F64-3F8E999FEC3C}"/>
              </a:ext>
            </a:extLst>
          </p:cNvPr>
          <p:cNvGraphicFramePr>
            <a:graphicFrameLocks noGrp="1"/>
          </p:cNvGraphicFramePr>
          <p:nvPr/>
        </p:nvGraphicFramePr>
        <p:xfrm>
          <a:off x="1686666" y="1623064"/>
          <a:ext cx="8628185" cy="4694622"/>
        </p:xfrm>
        <a:graphic>
          <a:graphicData uri="http://schemas.openxmlformats.org/drawingml/2006/table">
            <a:tbl>
              <a:tblPr firstRow="1" firstCol="1" bandRow="1"/>
              <a:tblGrid>
                <a:gridCol w="3966250">
                  <a:extLst>
                    <a:ext uri="{9D8B030D-6E8A-4147-A177-3AD203B41FA5}">
                      <a16:colId xmlns:a16="http://schemas.microsoft.com/office/drawing/2014/main" val="1154801462"/>
                    </a:ext>
                  </a:extLst>
                </a:gridCol>
                <a:gridCol w="4661935">
                  <a:extLst>
                    <a:ext uri="{9D8B030D-6E8A-4147-A177-3AD203B41FA5}">
                      <a16:colId xmlns:a16="http://schemas.microsoft.com/office/drawing/2014/main" val="50535030"/>
                    </a:ext>
                  </a:extLst>
                </a:gridCol>
              </a:tblGrid>
              <a:tr h="4694622">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Strengths </a:t>
                      </a:r>
                      <a:r>
                        <a:rPr lang="en-US" sz="1600" dirty="0">
                          <a:effectLst/>
                          <a:latin typeface="Calibri" panose="020F0502020204030204" pitchFamily="34" charset="0"/>
                          <a:ea typeface="Calibri" panose="020F0502020204030204" pitchFamily="34" charset="0"/>
                          <a:cs typeface="Times New Roman" panose="02020603050405020304" pitchFamily="18" charset="0"/>
                        </a:rPr>
                        <a:t>(Internal</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indent="-227013">
                        <a:lnSpc>
                          <a:spcPct val="107000"/>
                        </a:lnSpc>
                        <a:spcBef>
                          <a:spcPts val="0"/>
                        </a:spcBef>
                        <a:spcAft>
                          <a:spcPts val="0"/>
                        </a:spcAft>
                        <a:buFont typeface="+mj-lt"/>
                        <a:buAutoNum type="arabicPeriod"/>
                      </a:pP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Members are dedicated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to helping others with time and money. Club is Service focused.</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Club Supports LCIF with major donations.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Good availability of LCIF DCG funds.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Strong Recognition of club member efforts.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New Member Orientation</a:t>
                      </a:r>
                    </a:p>
                    <a:p>
                      <a:pPr marL="344488" marR="0" indent="-227013">
                        <a:lnSpc>
                          <a:spcPct val="107000"/>
                        </a:lnSpc>
                        <a:spcBef>
                          <a:spcPts val="0"/>
                        </a:spcBef>
                        <a:spcAft>
                          <a:spcPts val="0"/>
                        </a:spcAft>
                        <a:buFont typeface="+mj-lt"/>
                        <a:buAutoNum type="arabicPeriod"/>
                      </a:pP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Officers Attend Zone, Executive Council, and District Cabinet Meetings.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Host District Cabinet and Zone meetings.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Sponsor two Leo Clubs.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Have Great Fundraiser events.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Have a good Social Media presence, especially Facebook.</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Have a City Government connection.</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Have a strong FUMC service project involvement.</a:t>
                      </a:r>
                      <a:endPar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Good and low-cost meeting facility.</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Large involvement in District Leadership</a:t>
                      </a:r>
                    </a:p>
                    <a:p>
                      <a:pPr marL="447675" marR="0" indent="-228600">
                        <a:lnSpc>
                          <a:spcPct val="107000"/>
                        </a:lnSpc>
                        <a:spcBef>
                          <a:spcPts val="0"/>
                        </a:spcBef>
                        <a:spcAft>
                          <a:spcPts val="0"/>
                        </a:spcAft>
                        <a:buFont typeface="+mj-lt"/>
                        <a:buAutoNum type="arabicPeriod"/>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Weaknesses </a:t>
                      </a:r>
                      <a:r>
                        <a:rPr lang="en-US" sz="1600" dirty="0">
                          <a:effectLst/>
                          <a:latin typeface="Calibri" panose="020F0502020204030204" pitchFamily="34" charset="0"/>
                          <a:ea typeface="Calibri" panose="020F0502020204030204" pitchFamily="34" charset="0"/>
                          <a:cs typeface="Times New Roman" panose="02020603050405020304" pitchFamily="18" charset="0"/>
                        </a:rPr>
                        <a:t>(Internal)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indent="-227013">
                        <a:lnSpc>
                          <a:spcPct val="107000"/>
                        </a:lnSpc>
                        <a:spcBef>
                          <a:spcPts val="0"/>
                        </a:spcBef>
                        <a:spcAft>
                          <a:spcPts val="0"/>
                        </a:spcAft>
                        <a:buFont typeface="+mj-lt"/>
                        <a:buAutoNum type="arabicPeriod"/>
                      </a:pP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Need increased visibility within the community.</a:t>
                      </a:r>
                    </a:p>
                    <a:p>
                      <a:pPr marL="344488" marR="0" indent="-227013">
                        <a:lnSpc>
                          <a:spcPct val="107000"/>
                        </a:lnSpc>
                        <a:spcBef>
                          <a:spcPts val="0"/>
                        </a:spcBef>
                        <a:spcAft>
                          <a:spcPts val="0"/>
                        </a:spcAft>
                        <a:buFont typeface="+mj-lt"/>
                        <a:buAutoNum type="arabicPeriod"/>
                      </a:pP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Need more participation in Coppell Chamber</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Need an improved outreach via social media followers.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Need improved Leader succession.</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New Member Orientation Not often enough</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Have a Graying membership.</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Need for more outreach to community for members.</a:t>
                      </a:r>
                    </a:p>
                    <a:p>
                      <a:pPr marL="344488" marR="0" indent="-227013">
                        <a:lnSpc>
                          <a:spcPct val="107000"/>
                        </a:lnSpc>
                        <a:spcBef>
                          <a:spcPts val="0"/>
                        </a:spcBef>
                        <a:spcAft>
                          <a:spcPts val="0"/>
                        </a:spcAft>
                        <a:buFont typeface="+mj-lt"/>
                        <a:buAutoNum type="arabicPeriod"/>
                      </a:pP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Few members bring friends.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Need better mentorship of new members.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Need more frequent New Member Orientations.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Need improved club project reporting for improved club event publicity.</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Low usage of club, district and LCI web sites.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Too few social activities.</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Not Consistent </a:t>
                      </a:r>
                    </a:p>
                    <a:p>
                      <a:pPr marL="344488" marR="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Limited fun social events. </a:t>
                      </a:r>
                    </a:p>
                    <a:p>
                      <a:pPr marL="448310" marR="0" indent="-228600">
                        <a:lnSpc>
                          <a:spcPct val="107000"/>
                        </a:lnSpc>
                        <a:spcBef>
                          <a:spcPts val="0"/>
                        </a:spcBef>
                        <a:spcAft>
                          <a:spcPts val="0"/>
                        </a:spcAft>
                        <a:buFont typeface="+mj-lt"/>
                        <a:buAutoNum type="arabicPeriod"/>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448310" marR="0" indent="-228600">
                        <a:lnSpc>
                          <a:spcPct val="107000"/>
                        </a:lnSpc>
                        <a:spcBef>
                          <a:spcPts val="0"/>
                        </a:spcBef>
                        <a:spcAft>
                          <a:spcPts val="0"/>
                        </a:spcAft>
                        <a:buFont typeface="+mj-lt"/>
                        <a:buAutoNum type="arabicPeriod"/>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427336"/>
                  </a:ext>
                </a:extLst>
              </a:tr>
            </a:tbl>
          </a:graphicData>
        </a:graphic>
      </p:graphicFrame>
      <p:sp>
        <p:nvSpPr>
          <p:cNvPr id="4" name="Slide Number Placeholder 3">
            <a:extLst>
              <a:ext uri="{FF2B5EF4-FFF2-40B4-BE49-F238E27FC236}">
                <a16:creationId xmlns:a16="http://schemas.microsoft.com/office/drawing/2014/main" id="{AAC95490-3B84-4ECE-A5EA-EFE44C3C9DDE}"/>
              </a:ext>
            </a:extLst>
          </p:cNvPr>
          <p:cNvSpPr>
            <a:spLocks noGrp="1"/>
          </p:cNvSpPr>
          <p:nvPr>
            <p:ph type="sldNum" sz="quarter" idx="12"/>
          </p:nvPr>
        </p:nvSpPr>
        <p:spPr/>
        <p:txBody>
          <a:bodyPr/>
          <a:lstStyle/>
          <a:p>
            <a:fld id="{3097457F-F655-420E-BED7-3ECA20338A0B}" type="slidenum">
              <a:rPr lang="en-US" smtClean="0"/>
              <a:t>8</a:t>
            </a:fld>
            <a:endParaRPr lang="en-US"/>
          </a:p>
        </p:txBody>
      </p:sp>
      <p:sp>
        <p:nvSpPr>
          <p:cNvPr id="5" name="Footer Placeholder 4">
            <a:extLst>
              <a:ext uri="{FF2B5EF4-FFF2-40B4-BE49-F238E27FC236}">
                <a16:creationId xmlns:a16="http://schemas.microsoft.com/office/drawing/2014/main" id="{3BE78991-6331-422E-B289-FDBB9A0C43DC}"/>
              </a:ext>
            </a:extLst>
          </p:cNvPr>
          <p:cNvSpPr>
            <a:spLocks noGrp="1"/>
          </p:cNvSpPr>
          <p:nvPr>
            <p:ph type="ftr" sz="quarter" idx="11"/>
          </p:nvPr>
        </p:nvSpPr>
        <p:spPr/>
        <p:txBody>
          <a:bodyPr/>
          <a:lstStyle/>
          <a:p>
            <a:r>
              <a:rPr lang="en-US"/>
              <a:t>GMA Presentation 062026</a:t>
            </a:r>
            <a:endParaRPr lang="en-US" dirty="0"/>
          </a:p>
        </p:txBody>
      </p:sp>
      <p:pic>
        <p:nvPicPr>
          <p:cNvPr id="6" name="Picture 5" descr="A close-up of a badge&#10;&#10;Description automatically generated">
            <a:extLst>
              <a:ext uri="{FF2B5EF4-FFF2-40B4-BE49-F238E27FC236}">
                <a16:creationId xmlns:a16="http://schemas.microsoft.com/office/drawing/2014/main" id="{251FFD54-DB99-1CF4-9520-B78E7FC7B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958" y="545723"/>
            <a:ext cx="1072227" cy="1197648"/>
          </a:xfrm>
          <a:prstGeom prst="rect">
            <a:avLst/>
          </a:prstGeom>
        </p:spPr>
      </p:pic>
      <p:pic>
        <p:nvPicPr>
          <p:cNvPr id="8" name="Picture 7" descr="A blue and yellow logo with lions heads and text&#10;&#10;Description automatically generated">
            <a:extLst>
              <a:ext uri="{FF2B5EF4-FFF2-40B4-BE49-F238E27FC236}">
                <a16:creationId xmlns:a16="http://schemas.microsoft.com/office/drawing/2014/main" id="{8E3CADBB-93B2-0C27-900D-396001419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40" y="428694"/>
            <a:ext cx="1072226" cy="1194370"/>
          </a:xfrm>
          <a:prstGeom prst="rect">
            <a:avLst/>
          </a:prstGeom>
        </p:spPr>
      </p:pic>
    </p:spTree>
    <p:extLst>
      <p:ext uri="{BB962C8B-B14F-4D97-AF65-F5344CB8AC3E}">
        <p14:creationId xmlns:p14="http://schemas.microsoft.com/office/powerpoint/2010/main" val="210912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F6A0BD-AF7D-4B93-B944-24865400CA03}"/>
              </a:ext>
            </a:extLst>
          </p:cNvPr>
          <p:cNvSpPr txBox="1"/>
          <p:nvPr/>
        </p:nvSpPr>
        <p:spPr>
          <a:xfrm>
            <a:off x="1819630" y="869196"/>
            <a:ext cx="8552739" cy="407035"/>
          </a:xfrm>
          <a:prstGeom prst="rect">
            <a:avLst/>
          </a:prstGeom>
          <a:noFill/>
        </p:spPr>
        <p:txBody>
          <a:bodyPr wrap="square" rtlCol="0">
            <a:spAutoFit/>
          </a:bodyPr>
          <a:lstStyle/>
          <a:p>
            <a:pPr marL="0" marR="0">
              <a:lnSpc>
                <a:spcPct val="107000"/>
              </a:lnSpc>
              <a:spcBef>
                <a:spcPts val="0"/>
              </a:spcBef>
              <a:spcAft>
                <a:spcPts val="200"/>
              </a:spcAft>
              <a:tabLst>
                <a:tab pos="6858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2026-2027 Global Membership Approach SWOT Analysis Results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3">
            <a:extLst>
              <a:ext uri="{FF2B5EF4-FFF2-40B4-BE49-F238E27FC236}">
                <a16:creationId xmlns:a16="http://schemas.microsoft.com/office/drawing/2014/main" id="{CA269EC2-C576-494D-9B60-394F9EE00B32}"/>
              </a:ext>
            </a:extLst>
          </p:cNvPr>
          <p:cNvSpPr>
            <a:spLocks noChangeArrowheads="1"/>
          </p:cNvSpPr>
          <p:nvPr/>
        </p:nvSpPr>
        <p:spPr bwMode="auto">
          <a:xfrm>
            <a:off x="2700338" y="1571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1915847C-5749-490B-88C6-AC34244434F0}"/>
              </a:ext>
            </a:extLst>
          </p:cNvPr>
          <p:cNvGraphicFramePr>
            <a:graphicFrameLocks noGrp="1"/>
          </p:cNvGraphicFramePr>
          <p:nvPr>
            <p:extLst>
              <p:ext uri="{D42A27DB-BD31-4B8C-83A1-F6EECF244321}">
                <p14:modId xmlns:p14="http://schemas.microsoft.com/office/powerpoint/2010/main" val="2590309131"/>
              </p:ext>
            </p:extLst>
          </p:nvPr>
        </p:nvGraphicFramePr>
        <p:xfrm>
          <a:off x="1722537" y="1523544"/>
          <a:ext cx="8552739" cy="3810911"/>
        </p:xfrm>
        <a:graphic>
          <a:graphicData uri="http://schemas.openxmlformats.org/drawingml/2006/table">
            <a:tbl>
              <a:tblPr firstRow="1" firstCol="1" bandRow="1"/>
              <a:tblGrid>
                <a:gridCol w="4147321">
                  <a:extLst>
                    <a:ext uri="{9D8B030D-6E8A-4147-A177-3AD203B41FA5}">
                      <a16:colId xmlns:a16="http://schemas.microsoft.com/office/drawing/2014/main" val="4185016482"/>
                    </a:ext>
                  </a:extLst>
                </a:gridCol>
                <a:gridCol w="4405418">
                  <a:extLst>
                    <a:ext uri="{9D8B030D-6E8A-4147-A177-3AD203B41FA5}">
                      <a16:colId xmlns:a16="http://schemas.microsoft.com/office/drawing/2014/main" val="4165456088"/>
                    </a:ext>
                  </a:extLst>
                </a:gridCol>
              </a:tblGrid>
              <a:tr h="3810911">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Opportunities </a:t>
                      </a:r>
                      <a:r>
                        <a:rPr lang="en-US" sz="1600" dirty="0">
                          <a:effectLst/>
                          <a:latin typeface="Calibri" panose="020F0502020204030204" pitchFamily="34" charset="0"/>
                          <a:ea typeface="Calibri" panose="020F0502020204030204" pitchFamily="34" charset="0"/>
                          <a:cs typeface="Times New Roman" panose="02020603050405020304" pitchFamily="18" charset="0"/>
                        </a:rPr>
                        <a:t>(External)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5425">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Large Population Base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5425">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Diverse population (ethnicities)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5425">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Many Churches and Service Organizations.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5425">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Opportunities to make contacts with businesses.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5425">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Identify what club  members do (business opportunities)</a:t>
                      </a:r>
                    </a:p>
                    <a:p>
                      <a:pPr marL="342900" marR="0" lvl="0" indent="-225425">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Strong Technology availability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5425">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Opportunities for Branch Clubs, Cyber Clubs and Leo Clubs.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25425">
                        <a:lnSpc>
                          <a:spcPct val="107000"/>
                        </a:lnSpc>
                        <a:spcBef>
                          <a:spcPts val="0"/>
                        </a:spcBef>
                        <a:spcAft>
                          <a:spcPts val="0"/>
                        </a:spcAft>
                        <a:buFont typeface="+mj-lt"/>
                        <a:buAutoNum type="arabicPeriod"/>
                      </a:pP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Social Media options, Club Web Site, and community publications can increase our Community visibility.</a:t>
                      </a:r>
                    </a:p>
                    <a:p>
                      <a:pPr marL="342900" marR="0" lvl="0" indent="-225425">
                        <a:lnSpc>
                          <a:spcPct val="107000"/>
                        </a:lnSpc>
                        <a:spcBef>
                          <a:spcPts val="0"/>
                        </a:spcBef>
                        <a:spcAft>
                          <a:spcPts val="0"/>
                        </a:spcAft>
                        <a:buFont typeface="+mj-lt"/>
                        <a:buAutoNum type="arabicPeriod"/>
                      </a:pP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Use of 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Threats </a:t>
                      </a:r>
                      <a:r>
                        <a:rPr lang="en-US" sz="1600" dirty="0">
                          <a:effectLst/>
                          <a:latin typeface="Calibri" panose="020F0502020204030204" pitchFamily="34" charset="0"/>
                          <a:ea typeface="Calibri" panose="020F0502020204030204" pitchFamily="34" charset="0"/>
                          <a:cs typeface="Times New Roman" panose="02020603050405020304" pitchFamily="18" charset="0"/>
                        </a:rPr>
                        <a:t>(External)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lvl="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Politics, religion, and personal conflicts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lvl="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Competition from other Service Organizations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lvl="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Limited Citizen Time for Service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lvl="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Potential Member Ability/Willingness to pay dues.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lvl="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Maintaining and Marketing the Lions Brand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lvl="0" indent="-227013">
                        <a:lnSpc>
                          <a:spcPct val="107000"/>
                        </a:lnSpc>
                        <a:spcBef>
                          <a:spcPts val="0"/>
                        </a:spcBef>
                        <a:spcAft>
                          <a:spcPts val="0"/>
                        </a:spcAft>
                        <a:buFont typeface="+mj-lt"/>
                        <a:buAutoNum type="arabicPeriod"/>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Our Social Media can get lost among other’s media.</a:t>
                      </a:r>
                    </a:p>
                    <a:p>
                      <a:pPr marL="344488" marR="0" lvl="0" indent="-227013">
                        <a:lnSpc>
                          <a:spcPct val="107000"/>
                        </a:lnSpc>
                        <a:spcBef>
                          <a:spcPts val="0"/>
                        </a:spcBef>
                        <a:spcAft>
                          <a:spcPts val="0"/>
                        </a:spcAft>
                        <a:buFont typeface="+mj-lt"/>
                        <a:buAutoNum type="arabicPeriod"/>
                      </a:pPr>
                      <a:r>
                        <a:rPr lang="en-US"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Member Apathy</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19075" marR="0" indent="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401343"/>
                  </a:ext>
                </a:extLst>
              </a:tr>
            </a:tbl>
          </a:graphicData>
        </a:graphic>
      </p:graphicFrame>
      <p:sp>
        <p:nvSpPr>
          <p:cNvPr id="5" name="Slide Number Placeholder 4">
            <a:extLst>
              <a:ext uri="{FF2B5EF4-FFF2-40B4-BE49-F238E27FC236}">
                <a16:creationId xmlns:a16="http://schemas.microsoft.com/office/drawing/2014/main" id="{EA4C2B36-311B-4AF3-8412-6243AD6FEF45}"/>
              </a:ext>
            </a:extLst>
          </p:cNvPr>
          <p:cNvSpPr>
            <a:spLocks noGrp="1"/>
          </p:cNvSpPr>
          <p:nvPr>
            <p:ph type="sldNum" sz="quarter" idx="12"/>
          </p:nvPr>
        </p:nvSpPr>
        <p:spPr/>
        <p:txBody>
          <a:bodyPr/>
          <a:lstStyle/>
          <a:p>
            <a:fld id="{3097457F-F655-420E-BED7-3ECA20338A0B}" type="slidenum">
              <a:rPr lang="en-US" smtClean="0"/>
              <a:t>9</a:t>
            </a:fld>
            <a:endParaRPr lang="en-US"/>
          </a:p>
        </p:txBody>
      </p:sp>
      <p:sp>
        <p:nvSpPr>
          <p:cNvPr id="3" name="Footer Placeholder 2">
            <a:extLst>
              <a:ext uri="{FF2B5EF4-FFF2-40B4-BE49-F238E27FC236}">
                <a16:creationId xmlns:a16="http://schemas.microsoft.com/office/drawing/2014/main" id="{F2094505-94B3-4416-9F93-47C64D70D8B1}"/>
              </a:ext>
            </a:extLst>
          </p:cNvPr>
          <p:cNvSpPr>
            <a:spLocks noGrp="1"/>
          </p:cNvSpPr>
          <p:nvPr>
            <p:ph type="ftr" sz="quarter" idx="11"/>
          </p:nvPr>
        </p:nvSpPr>
        <p:spPr/>
        <p:txBody>
          <a:bodyPr/>
          <a:lstStyle/>
          <a:p>
            <a:r>
              <a:rPr lang="en-US"/>
              <a:t>GMA Presentation 062026</a:t>
            </a:r>
            <a:endParaRPr lang="en-US" dirty="0"/>
          </a:p>
        </p:txBody>
      </p:sp>
      <p:pic>
        <p:nvPicPr>
          <p:cNvPr id="6" name="Picture 5" descr="A close-up of a badge&#10;&#10;Description automatically generated">
            <a:extLst>
              <a:ext uri="{FF2B5EF4-FFF2-40B4-BE49-F238E27FC236}">
                <a16:creationId xmlns:a16="http://schemas.microsoft.com/office/drawing/2014/main" id="{6C5E1815-68A4-2C6F-CC2F-FA6ABEFBC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838" y="533222"/>
            <a:ext cx="893347" cy="997844"/>
          </a:xfrm>
          <a:prstGeom prst="rect">
            <a:avLst/>
          </a:prstGeom>
        </p:spPr>
      </p:pic>
      <p:pic>
        <p:nvPicPr>
          <p:cNvPr id="8" name="Picture 7" descr="A blue and yellow logo with lions heads and text&#10;&#10;Description automatically generated">
            <a:extLst>
              <a:ext uri="{FF2B5EF4-FFF2-40B4-BE49-F238E27FC236}">
                <a16:creationId xmlns:a16="http://schemas.microsoft.com/office/drawing/2014/main" id="{094D1970-320A-3D2D-72E8-AA276F1D5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40" y="428694"/>
            <a:ext cx="893347" cy="995113"/>
          </a:xfrm>
          <a:prstGeom prst="rect">
            <a:avLst/>
          </a:prstGeom>
        </p:spPr>
      </p:pic>
    </p:spTree>
    <p:extLst>
      <p:ext uri="{BB962C8B-B14F-4D97-AF65-F5344CB8AC3E}">
        <p14:creationId xmlns:p14="http://schemas.microsoft.com/office/powerpoint/2010/main" val="185774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2334</TotalTime>
  <Words>1367</Words>
  <Application>Microsoft Office PowerPoint</Application>
  <PresentationFormat>Widescreen</PresentationFormat>
  <Paragraphs>175</Paragraphs>
  <Slides>19</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Symbol</vt:lpstr>
      <vt:lpstr>Times New Roman</vt:lpstr>
      <vt:lpstr>Office Theme</vt:lpstr>
      <vt:lpstr>PowerPoint Presentation</vt:lpstr>
      <vt:lpstr>Leadership</vt:lpstr>
      <vt:lpstr>Leadership</vt:lpstr>
      <vt:lpstr>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Conger</dc:creator>
  <cp:lastModifiedBy>Fred Conger</cp:lastModifiedBy>
  <cp:revision>66</cp:revision>
  <cp:lastPrinted>2022-04-18T03:04:33Z</cp:lastPrinted>
  <dcterms:created xsi:type="dcterms:W3CDTF">2022-01-28T18:11:48Z</dcterms:created>
  <dcterms:modified xsi:type="dcterms:W3CDTF">2026-06-19T21:48:19Z</dcterms:modified>
</cp:coreProperties>
</file>