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53" r:id="rId2"/>
    <p:sldMasterId id="2147483655" r:id="rId3"/>
    <p:sldMasterId id="2147483657" r:id="rId4"/>
  </p:sldMasterIdLst>
  <p:notesMasterIdLst>
    <p:notesMasterId r:id="rId37"/>
  </p:notesMasterIdLst>
  <p:sldIdLst>
    <p:sldId id="259" r:id="rId5"/>
    <p:sldId id="361" r:id="rId6"/>
    <p:sldId id="382" r:id="rId7"/>
    <p:sldId id="395" r:id="rId8"/>
    <p:sldId id="359" r:id="rId9"/>
    <p:sldId id="356" r:id="rId10"/>
    <p:sldId id="353" r:id="rId11"/>
    <p:sldId id="396" r:id="rId12"/>
    <p:sldId id="398" r:id="rId13"/>
    <p:sldId id="385" r:id="rId14"/>
    <p:sldId id="371" r:id="rId15"/>
    <p:sldId id="364" r:id="rId16"/>
    <p:sldId id="366" r:id="rId17"/>
    <p:sldId id="367" r:id="rId18"/>
    <p:sldId id="368" r:id="rId19"/>
    <p:sldId id="369" r:id="rId20"/>
    <p:sldId id="372" r:id="rId21"/>
    <p:sldId id="373" r:id="rId22"/>
    <p:sldId id="374" r:id="rId23"/>
    <p:sldId id="375" r:id="rId24"/>
    <p:sldId id="376" r:id="rId25"/>
    <p:sldId id="377" r:id="rId26"/>
    <p:sldId id="380" r:id="rId27"/>
    <p:sldId id="381" r:id="rId28"/>
    <p:sldId id="379" r:id="rId29"/>
    <p:sldId id="387" r:id="rId30"/>
    <p:sldId id="388" r:id="rId31"/>
    <p:sldId id="389" r:id="rId32"/>
    <p:sldId id="390" r:id="rId33"/>
    <p:sldId id="393" r:id="rId34"/>
    <p:sldId id="386" r:id="rId35"/>
    <p:sldId id="391" r:id="rId36"/>
  </p:sldIdLst>
  <p:sldSz cx="12192000" cy="6858000"/>
  <p:notesSz cx="12192000" cy="6858000"/>
  <p:embeddedFontLst>
    <p:embeddedFont>
      <p:font typeface="Verdana" panose="020B060403050404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0F129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4660"/>
  </p:normalViewPr>
  <p:slideViewPr>
    <p:cSldViewPr showGuides="1">
      <p:cViewPr varScale="1">
        <p:scale>
          <a:sx n="67" d="100"/>
          <a:sy n="67" d="100"/>
        </p:scale>
        <p:origin x="366" y="288"/>
      </p:cViewPr>
      <p:guideLst>
        <p:guide orient="horz" pos="2880"/>
        <p:guide pos="2160"/>
      </p:guideLst>
    </p:cSldViewPr>
  </p:slideViewPr>
  <p:notesTextViewPr>
    <p:cViewPr>
      <p:scale>
        <a:sx n="100" d="100"/>
        <a:sy n="100" d="100"/>
      </p:scale>
      <p:origin x="0" y="0"/>
    </p:cViewPr>
  </p:notesTextViewPr>
  <p:sorterViewPr>
    <p:cViewPr varScale="1">
      <p:scale>
        <a:sx n="1" d="1"/>
        <a:sy n="1" d="1"/>
      </p:scale>
      <p:origin x="0" y="-42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20" Type="http://schemas.openxmlformats.org/officeDocument/2006/relationships/slide" Target="slides/slide16.xml"/><Relationship Id="rId41"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9F18797C-042E-424F-8E20-5BF9908BCB21}" type="datetimeFigureOut">
              <a:rPr lang="en-GB" smtClean="0"/>
              <a:t>20/06/2025</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7566EE10-306C-4BA7-A094-978B07A496EC}"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13</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14</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15</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16</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17</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18</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19</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20</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21</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22</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23</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24</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25</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26</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27</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28</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29</a:t>
            </a:fld>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30</a:t>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31</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32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9</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10</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11</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66EE10-306C-4BA7-A094-978B07A496EC}" type="slidenum">
              <a:rPr lang="en-GB" smtClean="0"/>
              <a:t>12</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MASTER SLIDE - 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Note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spc="300">
                <a:latin typeface="Arial" panose="020B0704020202020204" pitchFamily="34" charset="0"/>
                <a:cs typeface="Arial" panose="020B070402020202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2B2FFF44-DBF6-4F9F-9F70-A48E8AF83361}" type="slidenum">
              <a:rPr lang="en-US" smtClean="0"/>
              <a:t>‹#›</a:t>
            </a:fld>
            <a:endParaRPr lang="en-US" dirty="0"/>
          </a:p>
        </p:txBody>
      </p:sp>
      <p:sp>
        <p:nvSpPr>
          <p:cNvPr id="6" name="Text Placeholder 5"/>
          <p:cNvSpPr>
            <a:spLocks noGrp="1"/>
          </p:cNvSpPr>
          <p:nvPr>
            <p:ph type="body" sz="quarter" idx="12"/>
          </p:nvPr>
        </p:nvSpPr>
        <p:spPr>
          <a:xfrm>
            <a:off x="430213" y="1146175"/>
            <a:ext cx="11337925" cy="4859338"/>
          </a:xfrm>
        </p:spPr>
        <p:txBody>
          <a:bodyPr/>
          <a:lstStyle>
            <a:lvl1pPr>
              <a:defRPr>
                <a:latin typeface="Arial" panose="020B0704020202020204" pitchFamily="34" charset="0"/>
                <a:cs typeface="Arial" panose="020B0704020202020204" pitchFamily="34" charset="0"/>
              </a:defRPr>
            </a:lvl1pPr>
            <a:lvl2pPr>
              <a:defRPr>
                <a:latin typeface="Arial" panose="020B0704020202020204" pitchFamily="34" charset="0"/>
                <a:cs typeface="Arial" panose="020B0704020202020204" pitchFamily="34" charset="0"/>
              </a:defRPr>
            </a:lvl2pPr>
            <a:lvl3pPr>
              <a:defRPr>
                <a:latin typeface="Arial" panose="020B0704020202020204" pitchFamily="34" charset="0"/>
                <a:cs typeface="Arial" panose="020B0704020202020204" pitchFamily="34" charset="0"/>
              </a:defRPr>
            </a:lvl3pPr>
            <a:lvl4pPr>
              <a:defRPr>
                <a:latin typeface="Arial" panose="020B0704020202020204" pitchFamily="34" charset="0"/>
                <a:cs typeface="Arial" panose="020B0704020202020204" pitchFamily="34" charset="0"/>
              </a:defRPr>
            </a:lvl4pPr>
            <a:lvl5pPr>
              <a:defRPr>
                <a:latin typeface="Arial" panose="020B0704020202020204" pitchFamily="34" charset="0"/>
                <a:cs typeface="Arial" panose="020B07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6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19964"/>
            <a:ext cx="55880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704020202020204" pitchFamily="34" charset="0"/>
                <a:ea typeface="ヒラギノ角ゴ Pro W3" panose="020B0300000000000000" charset="-128"/>
                <a:cs typeface="ヒラギノ角ゴ Pro W3" panose="020B0300000000000000" charset="-128"/>
              </a:defRPr>
            </a:lvl1pPr>
            <a:lvl2pPr marL="742950" indent="-285750">
              <a:defRPr>
                <a:solidFill>
                  <a:schemeClr val="tx1"/>
                </a:solidFill>
                <a:latin typeface="Arial" panose="020B0704020202020204" pitchFamily="34" charset="0"/>
                <a:ea typeface="ヒラギノ角ゴ Pro W3" panose="020B0300000000000000" charset="-128"/>
              </a:defRPr>
            </a:lvl2pPr>
            <a:lvl3pPr marL="1143000" indent="-228600">
              <a:defRPr>
                <a:solidFill>
                  <a:schemeClr val="tx1"/>
                </a:solidFill>
                <a:latin typeface="Arial" panose="020B0704020202020204" pitchFamily="34" charset="0"/>
                <a:ea typeface="ヒラギノ角ゴ Pro W3" panose="020B0300000000000000" charset="-128"/>
              </a:defRPr>
            </a:lvl3pPr>
            <a:lvl4pPr marL="1600200" indent="-228600">
              <a:defRPr>
                <a:solidFill>
                  <a:schemeClr val="tx1"/>
                </a:solidFill>
                <a:latin typeface="Arial" panose="020B0704020202020204" pitchFamily="34" charset="0"/>
                <a:ea typeface="ヒラギノ角ゴ Pro W3" panose="020B0300000000000000" charset="-128"/>
              </a:defRPr>
            </a:lvl4pPr>
            <a:lvl5pPr marL="2057400" indent="-228600">
              <a:defRPr>
                <a:solidFill>
                  <a:schemeClr val="tx1"/>
                </a:solidFill>
                <a:latin typeface="Arial" panose="020B0704020202020204" pitchFamily="34" charset="0"/>
                <a:ea typeface="ヒラギノ角ゴ Pro W3" panose="020B0300000000000000" charset="-128"/>
              </a:defRPr>
            </a:lvl5pPr>
            <a:lvl6pPr marL="2514600" indent="-228600" fontAlgn="base">
              <a:spcBef>
                <a:spcPct val="0"/>
              </a:spcBef>
              <a:spcAft>
                <a:spcPct val="0"/>
              </a:spcAft>
              <a:defRPr>
                <a:solidFill>
                  <a:schemeClr val="tx1"/>
                </a:solidFill>
                <a:latin typeface="Arial" panose="020B0704020202020204" pitchFamily="34" charset="0"/>
                <a:ea typeface="ヒラギノ角ゴ Pro W3" panose="020B0300000000000000" charset="-128"/>
              </a:defRPr>
            </a:lvl6pPr>
            <a:lvl7pPr marL="2971800" indent="-228600" fontAlgn="base">
              <a:spcBef>
                <a:spcPct val="0"/>
              </a:spcBef>
              <a:spcAft>
                <a:spcPct val="0"/>
              </a:spcAft>
              <a:defRPr>
                <a:solidFill>
                  <a:schemeClr val="tx1"/>
                </a:solidFill>
                <a:latin typeface="Arial" panose="020B0704020202020204" pitchFamily="34" charset="0"/>
                <a:ea typeface="ヒラギノ角ゴ Pro W3" panose="020B0300000000000000" charset="-128"/>
              </a:defRPr>
            </a:lvl7pPr>
            <a:lvl8pPr marL="3429000" indent="-228600" fontAlgn="base">
              <a:spcBef>
                <a:spcPct val="0"/>
              </a:spcBef>
              <a:spcAft>
                <a:spcPct val="0"/>
              </a:spcAft>
              <a:defRPr>
                <a:solidFill>
                  <a:schemeClr val="tx1"/>
                </a:solidFill>
                <a:latin typeface="Arial" panose="020B0704020202020204" pitchFamily="34" charset="0"/>
                <a:ea typeface="ヒラギノ角ゴ Pro W3" panose="020B0300000000000000" charset="-128"/>
              </a:defRPr>
            </a:lvl8pPr>
            <a:lvl9pPr marL="3886200" indent="-228600" fontAlgn="base">
              <a:spcBef>
                <a:spcPct val="0"/>
              </a:spcBef>
              <a:spcAft>
                <a:spcPct val="0"/>
              </a:spcAft>
              <a:defRPr>
                <a:solidFill>
                  <a:schemeClr val="tx1"/>
                </a:solidFill>
                <a:latin typeface="Arial" panose="020B0704020202020204" pitchFamily="34" charset="0"/>
                <a:ea typeface="ヒラギノ角ゴ Pro W3" panose="020B0300000000000000" charset="-128"/>
              </a:defRPr>
            </a:lvl9pPr>
          </a:lstStyle>
          <a:p>
            <a:pPr algn="r" eaLnBrk="0" hangingPunct="0">
              <a:spcBef>
                <a:spcPct val="50000"/>
              </a:spcBef>
              <a:defRPr/>
            </a:pPr>
            <a:fld id="{CD81962F-67D4-FD44-86D5-55EBF96E0DB7}" type="slidenum">
              <a:rPr lang="en-US" sz="750" smtClean="0">
                <a:solidFill>
                  <a:srgbClr val="0A5496"/>
                </a:solidFill>
              </a:rPr>
              <a:t>‹#›</a:t>
            </a:fld>
            <a:endParaRPr lang="en-US" sz="750" dirty="0">
              <a:solidFill>
                <a:srgbClr val="0A5496"/>
              </a:solidFill>
            </a:endParaRPr>
          </a:p>
        </p:txBody>
      </p:sp>
      <p:sp>
        <p:nvSpPr>
          <p:cNvPr id="6" name="Text Placeholder 18"/>
          <p:cNvSpPr>
            <a:spLocks noGrp="1"/>
          </p:cNvSpPr>
          <p:nvPr>
            <p:ph type="body" sz="quarter" idx="12" hasCustomPrompt="1"/>
          </p:nvPr>
        </p:nvSpPr>
        <p:spPr>
          <a:xfrm>
            <a:off x="2991186" y="1219202"/>
            <a:ext cx="6209629" cy="445043"/>
          </a:xfrm>
          <a:prstGeom prst="rect">
            <a:avLst/>
          </a:prstGeom>
        </p:spPr>
        <p:txBody>
          <a:bodyPr anchor="ctr"/>
          <a:lstStyle>
            <a:lvl1pPr marL="0" indent="0" algn="ctr">
              <a:buNone/>
              <a:defRPr sz="2700" b="1">
                <a:solidFill>
                  <a:srgbClr val="0A5496"/>
                </a:solidFill>
              </a:defRPr>
            </a:lvl1pPr>
            <a:lvl2pPr marL="389255" indent="0" algn="ctr">
              <a:buNone/>
              <a:defRPr sz="3000">
                <a:solidFill>
                  <a:srgbClr val="F0C300"/>
                </a:solidFill>
              </a:defRPr>
            </a:lvl2pPr>
            <a:lvl3pPr marL="685800" indent="0" algn="ctr">
              <a:buNone/>
              <a:defRPr sz="3000">
                <a:solidFill>
                  <a:srgbClr val="F0C300"/>
                </a:solidFill>
              </a:defRPr>
            </a:lvl3pPr>
            <a:lvl4pPr marL="1028700" indent="0" algn="ctr">
              <a:buNone/>
              <a:defRPr sz="3000">
                <a:solidFill>
                  <a:srgbClr val="F0C300"/>
                </a:solidFill>
              </a:defRPr>
            </a:lvl4pPr>
            <a:lvl5pPr marL="1371600" indent="0" algn="ctr">
              <a:buNone/>
              <a:defRPr sz="3000">
                <a:solidFill>
                  <a:srgbClr val="F0C300"/>
                </a:solidFill>
              </a:defRPr>
            </a:lvl5pPr>
          </a:lstStyle>
          <a:p>
            <a:pPr lvl="0"/>
            <a:r>
              <a:rPr lang="en-US" dirty="0"/>
              <a:t>Insert headline</a:t>
            </a:r>
          </a:p>
        </p:txBody>
      </p:sp>
      <p:sp>
        <p:nvSpPr>
          <p:cNvPr id="8" name="Rectangle 7"/>
          <p:cNvSpPr/>
          <p:nvPr userDrawn="1"/>
        </p:nvSpPr>
        <p:spPr>
          <a:xfrm>
            <a:off x="5370872"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71014" tIns="35507" rIns="71014" bIns="35507" rtlCol="0" anchor="ctr"/>
          <a:lstStyle/>
          <a:p>
            <a:pPr algn="ctr"/>
            <a:endParaRPr lang="en-US" sz="1800">
              <a:latin typeface="Arial" panose="020B0704020202020204" pitchFamily="34" charset="0"/>
              <a:ea typeface="Arial" panose="020B0704020202020204" pitchFamily="34" charset="0"/>
              <a:cs typeface="Arial" panose="020B0704020202020204" pitchFamily="34" charset="0"/>
            </a:endParaRPr>
          </a:p>
        </p:txBody>
      </p:sp>
      <p:sp>
        <p:nvSpPr>
          <p:cNvPr id="4" name="Text Placeholder 3"/>
          <p:cNvSpPr>
            <a:spLocks noGrp="1"/>
          </p:cNvSpPr>
          <p:nvPr>
            <p:ph type="body" sz="quarter" idx="13" hasCustomPrompt="1"/>
          </p:nvPr>
        </p:nvSpPr>
        <p:spPr>
          <a:xfrm>
            <a:off x="716933" y="2895602"/>
            <a:ext cx="10758131" cy="2813289"/>
          </a:xfrm>
          <a:prstGeom prst="rect">
            <a:avLst/>
          </a:prstGeom>
        </p:spPr>
        <p:txBody>
          <a:bodyPr/>
          <a:lstStyle>
            <a:lvl1pPr marL="342900" marR="0" indent="-342900" algn="l" defTabSz="685800" rtl="0" eaLnBrk="1" fontAlgn="base" latinLnBrk="0" hangingPunct="1">
              <a:lnSpc>
                <a:spcPct val="100000"/>
              </a:lnSpc>
              <a:spcBef>
                <a:spcPct val="20000"/>
              </a:spcBef>
              <a:spcAft>
                <a:spcPct val="0"/>
              </a:spcAft>
              <a:buClrTx/>
              <a:buSzTx/>
              <a:buFont typeface="Arial" panose="020B0704020202020204" pitchFamily="34" charset="0"/>
              <a:buChar char="•"/>
              <a:defRPr sz="1500">
                <a:solidFill>
                  <a:schemeClr val="accent6">
                    <a:lumMod val="50000"/>
                    <a:lumOff val="50000"/>
                  </a:schemeClr>
                </a:solidFill>
              </a:defRPr>
            </a:lvl1pPr>
            <a:lvl2pPr marL="389255" indent="0">
              <a:buNone/>
              <a:defRPr sz="1800">
                <a:solidFill>
                  <a:schemeClr val="accent6">
                    <a:lumMod val="50000"/>
                    <a:lumOff val="50000"/>
                  </a:schemeClr>
                </a:solidFill>
              </a:defRPr>
            </a:lvl2pPr>
            <a:lvl3pPr marL="685800" indent="0">
              <a:buNone/>
              <a:defRPr sz="1800">
                <a:solidFill>
                  <a:schemeClr val="accent6">
                    <a:lumMod val="50000"/>
                    <a:lumOff val="50000"/>
                  </a:schemeClr>
                </a:solidFill>
              </a:defRPr>
            </a:lvl3pPr>
            <a:lvl4pPr marL="1028700" indent="0">
              <a:buNone/>
              <a:defRPr sz="1800">
                <a:solidFill>
                  <a:schemeClr val="accent6">
                    <a:lumMod val="50000"/>
                    <a:lumOff val="50000"/>
                  </a:schemeClr>
                </a:solidFill>
              </a:defRPr>
            </a:lvl4pPr>
            <a:lvl5pPr marL="1371600" indent="0">
              <a:buNone/>
              <a:defRPr sz="1800">
                <a:solidFill>
                  <a:schemeClr val="accent6">
                    <a:lumMod val="50000"/>
                    <a:lumOff val="50000"/>
                  </a:schemeClr>
                </a:solidFill>
              </a:defRPr>
            </a:lvl5pPr>
          </a:lstStyle>
          <a:p>
            <a:pPr marL="342900" indent="-342900">
              <a:buFont typeface="Arial" panose="020B0704020202020204" pitchFamily="34" charset="0"/>
              <a:buChar char="•"/>
            </a:pPr>
            <a:r>
              <a:rPr lang="en-US" sz="1500" dirty="0" err="1">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Excepteur</a:t>
            </a:r>
            <a:r>
              <a:rPr lang="en-US" sz="1500" dirty="0">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 </a:t>
            </a:r>
            <a:r>
              <a:rPr lang="en-US" sz="1500" dirty="0" err="1">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sint</a:t>
            </a:r>
            <a:r>
              <a:rPr lang="en-US" sz="1500" dirty="0">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 </a:t>
            </a:r>
            <a:r>
              <a:rPr lang="en-US" sz="1500" dirty="0" err="1">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occaecat</a:t>
            </a:r>
            <a:r>
              <a:rPr lang="en-US" sz="1500" dirty="0">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 </a:t>
            </a:r>
            <a:r>
              <a:rPr lang="en-US" sz="1500" dirty="0" err="1">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cupidatat</a:t>
            </a:r>
            <a:r>
              <a:rPr lang="en-US" sz="1500" dirty="0">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 non </a:t>
            </a:r>
            <a:r>
              <a:rPr lang="en-US" sz="1500" dirty="0" err="1">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proident</a:t>
            </a:r>
            <a:r>
              <a:rPr lang="en-US" sz="1500" dirty="0">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 </a:t>
            </a:r>
            <a:r>
              <a:rPr lang="en-US" sz="1500" dirty="0" err="1">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sunt</a:t>
            </a:r>
            <a:r>
              <a:rPr lang="en-US" sz="1500" dirty="0">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 in culpa qui </a:t>
            </a:r>
            <a:r>
              <a:rPr lang="en-US" sz="1500" dirty="0" err="1">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officia</a:t>
            </a:r>
            <a:r>
              <a:rPr lang="en-US" sz="1500" dirty="0">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 </a:t>
            </a:r>
            <a:r>
              <a:rPr lang="en-US" sz="1500" dirty="0" err="1">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deserunt</a:t>
            </a:r>
            <a:r>
              <a:rPr lang="en-US" sz="1500" dirty="0">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 </a:t>
            </a:r>
            <a:r>
              <a:rPr lang="en-US" sz="1500" dirty="0" err="1">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mollit</a:t>
            </a:r>
            <a:r>
              <a:rPr lang="en-US" sz="1500" dirty="0">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 </a:t>
            </a:r>
            <a:r>
              <a:rPr lang="en-US" sz="1500" dirty="0" err="1">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anim</a:t>
            </a:r>
            <a:r>
              <a:rPr lang="en-US" sz="1500" dirty="0">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 id </a:t>
            </a:r>
            <a:r>
              <a:rPr lang="en-US" sz="1500" dirty="0" err="1">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est</a:t>
            </a:r>
            <a:r>
              <a:rPr lang="en-US" sz="1500" dirty="0">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 </a:t>
            </a:r>
            <a:r>
              <a:rPr lang="en-US" sz="1500" dirty="0" err="1">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laborum</a:t>
            </a:r>
            <a:r>
              <a:rPr lang="en-US" sz="1500" dirty="0">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Slide - Side Circle (Whit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315" y="2805403"/>
            <a:ext cx="3175250" cy="1247195"/>
          </a:xfrm>
          <a:noFill/>
        </p:spPr>
        <p:txBody>
          <a:bodyPr/>
          <a:lstStyle>
            <a:lvl1pPr algn="r">
              <a:defRPr sz="2400" strike="noStrike" cap="none" spc="300">
                <a:solidFill>
                  <a:schemeClr val="bg1"/>
                </a:solidFill>
                <a:latin typeface="Arial" panose="020B0704020202020204" pitchFamily="34" charset="0"/>
                <a:cs typeface="Arial" panose="020B0704020202020204" pitchFamily="34" charset="0"/>
              </a:defRPr>
            </a:lvl1pPr>
          </a:lstStyle>
          <a:p>
            <a:r>
              <a:rPr lang="en-US" dirty="0"/>
              <a:t>CLICK TO EDIT MASTER TITLE STYLE</a:t>
            </a:r>
          </a:p>
        </p:txBody>
      </p:sp>
      <p:sp>
        <p:nvSpPr>
          <p:cNvPr id="5" name="Slide Number Placeholder 3"/>
          <p:cNvSpPr>
            <a:spLocks noGrp="1"/>
          </p:cNvSpPr>
          <p:nvPr>
            <p:ph type="sldNum" sz="quarter" idx="11"/>
          </p:nvPr>
        </p:nvSpPr>
        <p:spPr>
          <a:xfrm>
            <a:off x="-1" y="6457115"/>
            <a:ext cx="430213" cy="320675"/>
          </a:xfrm>
        </p:spPr>
        <p:txBody>
          <a:bodyPr/>
          <a:lstStyle>
            <a:lvl1pPr>
              <a:defRPr>
                <a:solidFill>
                  <a:schemeClr val="bg1"/>
                </a:solidFill>
                <a:latin typeface="Arial" panose="020B0704020202020204" pitchFamily="34" charset="0"/>
                <a:cs typeface="Arial" panose="020B0704020202020204" pitchFamily="34" charset="0"/>
              </a:defRPr>
            </a:lvl1pPr>
          </a:lstStyle>
          <a:p>
            <a:fld id="{2B2FFF44-DBF6-4F9F-9F70-A48E8AF83361}"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Note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spc="300">
                <a:latin typeface="Arial" panose="020B0704020202020204" pitchFamily="34" charset="0"/>
                <a:cs typeface="Arial" panose="020B070402020202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2B2FFF44-DBF6-4F9F-9F70-A48E8AF83361}" type="slidenum">
              <a:rPr lang="en-US" smtClean="0"/>
              <a:t>‹#›</a:t>
            </a:fld>
            <a:endParaRPr lang="en-US" dirty="0"/>
          </a:p>
        </p:txBody>
      </p:sp>
      <p:sp>
        <p:nvSpPr>
          <p:cNvPr id="6" name="Text Placeholder 5"/>
          <p:cNvSpPr>
            <a:spLocks noGrp="1"/>
          </p:cNvSpPr>
          <p:nvPr>
            <p:ph type="body" sz="quarter" idx="12"/>
          </p:nvPr>
        </p:nvSpPr>
        <p:spPr>
          <a:xfrm>
            <a:off x="430213" y="1146175"/>
            <a:ext cx="11337925" cy="4859338"/>
          </a:xfrm>
        </p:spPr>
        <p:txBody>
          <a:bodyPr/>
          <a:lstStyle>
            <a:lvl1pPr>
              <a:defRPr>
                <a:latin typeface="Arial" panose="020B0704020202020204" pitchFamily="34" charset="0"/>
                <a:cs typeface="Arial" panose="020B0704020202020204" pitchFamily="34" charset="0"/>
              </a:defRPr>
            </a:lvl1pPr>
            <a:lvl2pPr>
              <a:defRPr>
                <a:latin typeface="Arial" panose="020B0704020202020204" pitchFamily="34" charset="0"/>
                <a:cs typeface="Arial" panose="020B0704020202020204" pitchFamily="34" charset="0"/>
              </a:defRPr>
            </a:lvl2pPr>
            <a:lvl3pPr>
              <a:defRPr>
                <a:latin typeface="Arial" panose="020B0704020202020204" pitchFamily="34" charset="0"/>
                <a:cs typeface="Arial" panose="020B0704020202020204" pitchFamily="34" charset="0"/>
              </a:defRPr>
            </a:lvl3pPr>
            <a:lvl4pPr>
              <a:defRPr>
                <a:latin typeface="Arial" panose="020B0704020202020204" pitchFamily="34" charset="0"/>
                <a:cs typeface="Arial" panose="020B0704020202020204" pitchFamily="34" charset="0"/>
              </a:defRPr>
            </a:lvl4pPr>
            <a:lvl5pPr>
              <a:defRPr>
                <a:latin typeface="Arial" panose="020B0704020202020204" pitchFamily="34" charset="0"/>
                <a:cs typeface="Arial" panose="020B07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STER SLIDE - BLANK">
    <p:spTree>
      <p:nvGrpSpPr>
        <p:cNvPr id="1" name=""/>
        <p:cNvGrpSpPr/>
        <p:nvPr/>
      </p:nvGrpSpPr>
      <p:grpSpPr>
        <a:xfrm>
          <a:off x="0" y="0"/>
          <a:ext cx="0" cy="0"/>
          <a:chOff x="0" y="0"/>
          <a:chExt cx="0" cy="0"/>
        </a:xfrm>
      </p:grpSpPr>
      <p:sp>
        <p:nvSpPr>
          <p:cNvPr id="2" name="Slice - Solid"/>
          <p:cNvSpPr/>
          <p:nvPr userDrawn="1"/>
        </p:nvSpPr>
        <p:spPr>
          <a:xfrm>
            <a:off x="1038530" y="0"/>
            <a:ext cx="11153470" cy="6866022"/>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alpha val="44000"/>
                </a:prstClr>
              </a:solidFill>
              <a:effectLst/>
              <a:uLnTx/>
              <a:uFillTx/>
              <a:latin typeface="Calibri" panose="020F0502020204030204"/>
              <a:ea typeface="+mn-ea"/>
              <a:cs typeface="+mn-cs"/>
            </a:endParaRPr>
          </a:p>
        </p:txBody>
      </p:sp>
      <p:sp>
        <p:nvSpPr>
          <p:cNvPr id="3" name="TextBox 2"/>
          <p:cNvSpPr txBox="1"/>
          <p:nvPr userDrawn="1"/>
        </p:nvSpPr>
        <p:spPr>
          <a:xfrm>
            <a:off x="103518" y="301924"/>
            <a:ext cx="2286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Event Name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ASTER SLIDE - 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6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19964"/>
            <a:ext cx="55880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704020202020204" pitchFamily="34" charset="0"/>
                <a:ea typeface="ヒラギノ角ゴ Pro W3" panose="020B0300000000000000" charset="-128"/>
                <a:cs typeface="ヒラギノ角ゴ Pro W3" panose="020B0300000000000000" charset="-128"/>
              </a:defRPr>
            </a:lvl1pPr>
            <a:lvl2pPr marL="742950" indent="-285750">
              <a:defRPr>
                <a:solidFill>
                  <a:schemeClr val="tx1"/>
                </a:solidFill>
                <a:latin typeface="Arial" panose="020B0704020202020204" pitchFamily="34" charset="0"/>
                <a:ea typeface="ヒラギノ角ゴ Pro W3" panose="020B0300000000000000" charset="-128"/>
              </a:defRPr>
            </a:lvl2pPr>
            <a:lvl3pPr marL="1143000" indent="-228600">
              <a:defRPr>
                <a:solidFill>
                  <a:schemeClr val="tx1"/>
                </a:solidFill>
                <a:latin typeface="Arial" panose="020B0704020202020204" pitchFamily="34" charset="0"/>
                <a:ea typeface="ヒラギノ角ゴ Pro W3" panose="020B0300000000000000" charset="-128"/>
              </a:defRPr>
            </a:lvl3pPr>
            <a:lvl4pPr marL="1600200" indent="-228600">
              <a:defRPr>
                <a:solidFill>
                  <a:schemeClr val="tx1"/>
                </a:solidFill>
                <a:latin typeface="Arial" panose="020B0704020202020204" pitchFamily="34" charset="0"/>
                <a:ea typeface="ヒラギノ角ゴ Pro W3" panose="020B0300000000000000" charset="-128"/>
              </a:defRPr>
            </a:lvl4pPr>
            <a:lvl5pPr marL="2057400" indent="-228600">
              <a:defRPr>
                <a:solidFill>
                  <a:schemeClr val="tx1"/>
                </a:solidFill>
                <a:latin typeface="Arial" panose="020B0704020202020204" pitchFamily="34" charset="0"/>
                <a:ea typeface="ヒラギノ角ゴ Pro W3" panose="020B0300000000000000" charset="-128"/>
              </a:defRPr>
            </a:lvl5pPr>
            <a:lvl6pPr marL="2514600" indent="-228600" fontAlgn="base">
              <a:spcBef>
                <a:spcPct val="0"/>
              </a:spcBef>
              <a:spcAft>
                <a:spcPct val="0"/>
              </a:spcAft>
              <a:defRPr>
                <a:solidFill>
                  <a:schemeClr val="tx1"/>
                </a:solidFill>
                <a:latin typeface="Arial" panose="020B0704020202020204" pitchFamily="34" charset="0"/>
                <a:ea typeface="ヒラギノ角ゴ Pro W3" panose="020B0300000000000000" charset="-128"/>
              </a:defRPr>
            </a:lvl6pPr>
            <a:lvl7pPr marL="2971800" indent="-228600" fontAlgn="base">
              <a:spcBef>
                <a:spcPct val="0"/>
              </a:spcBef>
              <a:spcAft>
                <a:spcPct val="0"/>
              </a:spcAft>
              <a:defRPr>
                <a:solidFill>
                  <a:schemeClr val="tx1"/>
                </a:solidFill>
                <a:latin typeface="Arial" panose="020B0704020202020204" pitchFamily="34" charset="0"/>
                <a:ea typeface="ヒラギノ角ゴ Pro W3" panose="020B0300000000000000" charset="-128"/>
              </a:defRPr>
            </a:lvl7pPr>
            <a:lvl8pPr marL="3429000" indent="-228600" fontAlgn="base">
              <a:spcBef>
                <a:spcPct val="0"/>
              </a:spcBef>
              <a:spcAft>
                <a:spcPct val="0"/>
              </a:spcAft>
              <a:defRPr>
                <a:solidFill>
                  <a:schemeClr val="tx1"/>
                </a:solidFill>
                <a:latin typeface="Arial" panose="020B0704020202020204" pitchFamily="34" charset="0"/>
                <a:ea typeface="ヒラギノ角ゴ Pro W3" panose="020B0300000000000000" charset="-128"/>
              </a:defRPr>
            </a:lvl8pPr>
            <a:lvl9pPr marL="3886200" indent="-228600" fontAlgn="base">
              <a:spcBef>
                <a:spcPct val="0"/>
              </a:spcBef>
              <a:spcAft>
                <a:spcPct val="0"/>
              </a:spcAft>
              <a:defRPr>
                <a:solidFill>
                  <a:schemeClr val="tx1"/>
                </a:solidFill>
                <a:latin typeface="Arial" panose="020B0704020202020204" pitchFamily="34" charset="0"/>
                <a:ea typeface="ヒラギノ角ゴ Pro W3" panose="020B0300000000000000" charset="-128"/>
              </a:defRPr>
            </a:lvl9pPr>
          </a:lstStyle>
          <a:p>
            <a:pPr algn="r" eaLnBrk="0" hangingPunct="0">
              <a:spcBef>
                <a:spcPct val="50000"/>
              </a:spcBef>
              <a:defRPr/>
            </a:pPr>
            <a:fld id="{CD81962F-67D4-FD44-86D5-55EBF96E0DB7}" type="slidenum">
              <a:rPr lang="en-US" sz="750" smtClean="0">
                <a:solidFill>
                  <a:srgbClr val="0A5496"/>
                </a:solidFill>
              </a:rPr>
              <a:t>‹#›</a:t>
            </a:fld>
            <a:endParaRPr lang="en-US" sz="750" dirty="0">
              <a:solidFill>
                <a:srgbClr val="0A5496"/>
              </a:solidFill>
            </a:endParaRPr>
          </a:p>
        </p:txBody>
      </p:sp>
      <p:sp>
        <p:nvSpPr>
          <p:cNvPr id="6" name="Text Placeholder 18"/>
          <p:cNvSpPr>
            <a:spLocks noGrp="1"/>
          </p:cNvSpPr>
          <p:nvPr>
            <p:ph type="body" sz="quarter" idx="12" hasCustomPrompt="1"/>
          </p:nvPr>
        </p:nvSpPr>
        <p:spPr>
          <a:xfrm>
            <a:off x="2991186" y="1219202"/>
            <a:ext cx="6209629" cy="445043"/>
          </a:xfrm>
          <a:prstGeom prst="rect">
            <a:avLst/>
          </a:prstGeom>
        </p:spPr>
        <p:txBody>
          <a:bodyPr anchor="ctr"/>
          <a:lstStyle>
            <a:lvl1pPr marL="0" indent="0" algn="ctr">
              <a:buNone/>
              <a:defRPr sz="2700" b="1">
                <a:solidFill>
                  <a:srgbClr val="0A5496"/>
                </a:solidFill>
              </a:defRPr>
            </a:lvl1pPr>
            <a:lvl2pPr marL="389255" indent="0" algn="ctr">
              <a:buNone/>
              <a:defRPr sz="3000">
                <a:solidFill>
                  <a:srgbClr val="F0C300"/>
                </a:solidFill>
              </a:defRPr>
            </a:lvl2pPr>
            <a:lvl3pPr marL="685800" indent="0" algn="ctr">
              <a:buNone/>
              <a:defRPr sz="3000">
                <a:solidFill>
                  <a:srgbClr val="F0C300"/>
                </a:solidFill>
              </a:defRPr>
            </a:lvl3pPr>
            <a:lvl4pPr marL="1028700" indent="0" algn="ctr">
              <a:buNone/>
              <a:defRPr sz="3000">
                <a:solidFill>
                  <a:srgbClr val="F0C300"/>
                </a:solidFill>
              </a:defRPr>
            </a:lvl4pPr>
            <a:lvl5pPr marL="1371600" indent="0" algn="ctr">
              <a:buNone/>
              <a:defRPr sz="3000">
                <a:solidFill>
                  <a:srgbClr val="F0C300"/>
                </a:solidFill>
              </a:defRPr>
            </a:lvl5pPr>
          </a:lstStyle>
          <a:p>
            <a:pPr lvl="0"/>
            <a:r>
              <a:rPr lang="en-US" dirty="0"/>
              <a:t>Insert headline</a:t>
            </a:r>
          </a:p>
        </p:txBody>
      </p:sp>
      <p:sp>
        <p:nvSpPr>
          <p:cNvPr id="8" name="Rectangle 7"/>
          <p:cNvSpPr/>
          <p:nvPr userDrawn="1"/>
        </p:nvSpPr>
        <p:spPr>
          <a:xfrm>
            <a:off x="5370872"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71014" tIns="35507" rIns="71014" bIns="35507" rtlCol="0" anchor="ctr"/>
          <a:lstStyle/>
          <a:p>
            <a:pPr algn="ctr"/>
            <a:endParaRPr lang="en-US" sz="1800">
              <a:latin typeface="Arial" panose="020B0704020202020204" pitchFamily="34" charset="0"/>
              <a:ea typeface="Arial" panose="020B0704020202020204" pitchFamily="34" charset="0"/>
              <a:cs typeface="Arial" panose="020B0704020202020204" pitchFamily="34" charset="0"/>
            </a:endParaRPr>
          </a:p>
        </p:txBody>
      </p:sp>
      <p:sp>
        <p:nvSpPr>
          <p:cNvPr id="4" name="Text Placeholder 3"/>
          <p:cNvSpPr>
            <a:spLocks noGrp="1"/>
          </p:cNvSpPr>
          <p:nvPr>
            <p:ph type="body" sz="quarter" idx="13" hasCustomPrompt="1"/>
          </p:nvPr>
        </p:nvSpPr>
        <p:spPr>
          <a:xfrm>
            <a:off x="716933" y="2895602"/>
            <a:ext cx="10758131" cy="2813289"/>
          </a:xfrm>
          <a:prstGeom prst="rect">
            <a:avLst/>
          </a:prstGeom>
        </p:spPr>
        <p:txBody>
          <a:bodyPr/>
          <a:lstStyle>
            <a:lvl1pPr marL="342900" marR="0" indent="-342900" algn="l" defTabSz="685800" rtl="0" eaLnBrk="1" fontAlgn="base" latinLnBrk="0" hangingPunct="1">
              <a:lnSpc>
                <a:spcPct val="100000"/>
              </a:lnSpc>
              <a:spcBef>
                <a:spcPct val="20000"/>
              </a:spcBef>
              <a:spcAft>
                <a:spcPct val="0"/>
              </a:spcAft>
              <a:buClrTx/>
              <a:buSzTx/>
              <a:buFont typeface="Arial" panose="020B0704020202020204" pitchFamily="34" charset="0"/>
              <a:buChar char="•"/>
              <a:defRPr sz="1500">
                <a:solidFill>
                  <a:schemeClr val="accent6">
                    <a:lumMod val="50000"/>
                    <a:lumOff val="50000"/>
                  </a:schemeClr>
                </a:solidFill>
              </a:defRPr>
            </a:lvl1pPr>
            <a:lvl2pPr marL="389255" indent="0">
              <a:buNone/>
              <a:defRPr sz="1800">
                <a:solidFill>
                  <a:schemeClr val="accent6">
                    <a:lumMod val="50000"/>
                    <a:lumOff val="50000"/>
                  </a:schemeClr>
                </a:solidFill>
              </a:defRPr>
            </a:lvl2pPr>
            <a:lvl3pPr marL="685800" indent="0">
              <a:buNone/>
              <a:defRPr sz="1800">
                <a:solidFill>
                  <a:schemeClr val="accent6">
                    <a:lumMod val="50000"/>
                    <a:lumOff val="50000"/>
                  </a:schemeClr>
                </a:solidFill>
              </a:defRPr>
            </a:lvl3pPr>
            <a:lvl4pPr marL="1028700" indent="0">
              <a:buNone/>
              <a:defRPr sz="1800">
                <a:solidFill>
                  <a:schemeClr val="accent6">
                    <a:lumMod val="50000"/>
                    <a:lumOff val="50000"/>
                  </a:schemeClr>
                </a:solidFill>
              </a:defRPr>
            </a:lvl4pPr>
            <a:lvl5pPr marL="1371600" indent="0">
              <a:buNone/>
              <a:defRPr sz="1800">
                <a:solidFill>
                  <a:schemeClr val="accent6">
                    <a:lumMod val="50000"/>
                    <a:lumOff val="50000"/>
                  </a:schemeClr>
                </a:solidFill>
              </a:defRPr>
            </a:lvl5pPr>
          </a:lstStyle>
          <a:p>
            <a:pPr marL="342900" indent="-342900">
              <a:buFont typeface="Arial" panose="020B0704020202020204" pitchFamily="34" charset="0"/>
              <a:buChar char="•"/>
            </a:pPr>
            <a:r>
              <a:rPr lang="en-US" sz="1500" dirty="0" err="1">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Excepteur</a:t>
            </a:r>
            <a:r>
              <a:rPr lang="en-US" sz="1500" dirty="0">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 </a:t>
            </a:r>
            <a:r>
              <a:rPr lang="en-US" sz="1500" dirty="0" err="1">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sint</a:t>
            </a:r>
            <a:r>
              <a:rPr lang="en-US" sz="1500" dirty="0">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 </a:t>
            </a:r>
            <a:r>
              <a:rPr lang="en-US" sz="1500" dirty="0" err="1">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occaecat</a:t>
            </a:r>
            <a:r>
              <a:rPr lang="en-US" sz="1500" dirty="0">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 </a:t>
            </a:r>
            <a:r>
              <a:rPr lang="en-US" sz="1500" dirty="0" err="1">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cupidatat</a:t>
            </a:r>
            <a:r>
              <a:rPr lang="en-US" sz="1500" dirty="0">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 non </a:t>
            </a:r>
            <a:r>
              <a:rPr lang="en-US" sz="1500" dirty="0" err="1">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proident</a:t>
            </a:r>
            <a:r>
              <a:rPr lang="en-US" sz="1500" dirty="0">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 </a:t>
            </a:r>
            <a:r>
              <a:rPr lang="en-US" sz="1500" dirty="0" err="1">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sunt</a:t>
            </a:r>
            <a:r>
              <a:rPr lang="en-US" sz="1500" dirty="0">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 in culpa qui </a:t>
            </a:r>
            <a:r>
              <a:rPr lang="en-US" sz="1500" dirty="0" err="1">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officia</a:t>
            </a:r>
            <a:r>
              <a:rPr lang="en-US" sz="1500" dirty="0">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 </a:t>
            </a:r>
            <a:r>
              <a:rPr lang="en-US" sz="1500" dirty="0" err="1">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deserunt</a:t>
            </a:r>
            <a:r>
              <a:rPr lang="en-US" sz="1500" dirty="0">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 </a:t>
            </a:r>
            <a:r>
              <a:rPr lang="en-US" sz="1500" dirty="0" err="1">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mollit</a:t>
            </a:r>
            <a:r>
              <a:rPr lang="en-US" sz="1500" dirty="0">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 </a:t>
            </a:r>
            <a:r>
              <a:rPr lang="en-US" sz="1500" dirty="0" err="1">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anim</a:t>
            </a:r>
            <a:r>
              <a:rPr lang="en-US" sz="1500" dirty="0">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 id </a:t>
            </a:r>
            <a:r>
              <a:rPr lang="en-US" sz="1500" dirty="0" err="1">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est</a:t>
            </a:r>
            <a:r>
              <a:rPr lang="en-US" sz="1500" dirty="0">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 </a:t>
            </a:r>
            <a:r>
              <a:rPr lang="en-US" sz="1500" dirty="0" err="1">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laborum</a:t>
            </a:r>
            <a:r>
              <a:rPr lang="en-US" sz="1500" dirty="0">
                <a:solidFill>
                  <a:schemeClr val="accent6">
                    <a:lumMod val="50000"/>
                    <a:lumOff val="50000"/>
                  </a:schemeClr>
                </a:solidFill>
                <a:latin typeface="Arial" panose="020B0704020202020204" pitchFamily="34" charset="0"/>
                <a:ea typeface="Arial" panose="020B0704020202020204" pitchFamily="34" charset="0"/>
                <a:cs typeface="Arial" panose="020B0704020202020204" pitchFamily="34" charset="0"/>
              </a:rPr>
              <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Slide - Side Circle (Whit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315" y="2805403"/>
            <a:ext cx="3175250" cy="1247195"/>
          </a:xfrm>
          <a:noFill/>
        </p:spPr>
        <p:txBody>
          <a:bodyPr/>
          <a:lstStyle>
            <a:lvl1pPr algn="r">
              <a:defRPr sz="2400" strike="noStrike" cap="none" spc="300">
                <a:solidFill>
                  <a:schemeClr val="bg1"/>
                </a:solidFill>
                <a:latin typeface="Arial" panose="020B0704020202020204" pitchFamily="34" charset="0"/>
                <a:cs typeface="Arial" panose="020B0704020202020204" pitchFamily="34" charset="0"/>
              </a:defRPr>
            </a:lvl1pPr>
          </a:lstStyle>
          <a:p>
            <a:r>
              <a:rPr lang="en-US" dirty="0"/>
              <a:t>CLICK TO EDIT MASTER TITLE STYLE</a:t>
            </a:r>
          </a:p>
        </p:txBody>
      </p:sp>
      <p:sp>
        <p:nvSpPr>
          <p:cNvPr id="5" name="Slide Number Placeholder 3"/>
          <p:cNvSpPr>
            <a:spLocks noGrp="1"/>
          </p:cNvSpPr>
          <p:nvPr>
            <p:ph type="sldNum" sz="quarter" idx="11"/>
          </p:nvPr>
        </p:nvSpPr>
        <p:spPr>
          <a:xfrm>
            <a:off x="-1" y="6457115"/>
            <a:ext cx="430213" cy="320675"/>
          </a:xfrm>
        </p:spPr>
        <p:txBody>
          <a:bodyPr/>
          <a:lstStyle>
            <a:lvl1pPr>
              <a:defRPr>
                <a:solidFill>
                  <a:schemeClr val="bg1"/>
                </a:solidFill>
                <a:latin typeface="Arial" panose="020B0704020202020204" pitchFamily="34" charset="0"/>
                <a:cs typeface="Arial" panose="020B0704020202020204" pitchFamily="34" charset="0"/>
              </a:defRPr>
            </a:lvl1pPr>
          </a:lstStyle>
          <a:p>
            <a:fld id="{2B2FFF44-DBF6-4F9F-9F70-A48E8AF8336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4.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D2240"/>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D2240"/>
        </a:solidFill>
        <a:effectLst/>
      </p:bgPr>
    </p:bg>
    <p:spTree>
      <p:nvGrpSpPr>
        <p:cNvPr id="1" name=""/>
        <p:cNvGrpSpPr/>
        <p:nvPr/>
      </p:nvGrpSpPr>
      <p:grpSpPr>
        <a:xfrm>
          <a:off x="0" y="0"/>
          <a:ext cx="0" cy="0"/>
          <a:chOff x="0" y="0"/>
          <a:chExt cx="0" cy="0"/>
        </a:xfrm>
      </p:grpSpPr>
      <p:sp>
        <p:nvSpPr>
          <p:cNvPr id="2" name="Slice - Solid"/>
          <p:cNvSpPr/>
          <p:nvPr userDrawn="1"/>
        </p:nvSpPr>
        <p:spPr>
          <a:xfrm>
            <a:off x="1038530" y="0"/>
            <a:ext cx="11153470" cy="6866022"/>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alpha val="44000"/>
                </a:prstClr>
              </a:solidFill>
              <a:effectLst/>
              <a:uLnTx/>
              <a:uFillTx/>
              <a:latin typeface="Calibri" panose="020F0502020204030204"/>
              <a:ea typeface="+mn-ea"/>
              <a:cs typeface="+mn-cs"/>
            </a:endParaRPr>
          </a:p>
        </p:txBody>
      </p:sp>
      <p:sp>
        <p:nvSpPr>
          <p:cNvPr id="3" name="TextBox 2"/>
          <p:cNvSpPr txBox="1"/>
          <p:nvPr userDrawn="1"/>
        </p:nvSpPr>
        <p:spPr>
          <a:xfrm>
            <a:off x="103518" y="301924"/>
            <a:ext cx="2286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Event Name</a:t>
            </a:r>
          </a:p>
        </p:txBody>
      </p:sp>
      <p:pic>
        <p:nvPicPr>
          <p:cNvPr id="5" name="Picture 4"/>
          <p:cNvPicPr>
            <a:picLocks noChangeAspect="1"/>
          </p:cNvPicPr>
          <p:nvPr userDrawn="1"/>
        </p:nvPicPr>
        <p:blipFill>
          <a:blip r:embed="rId3"/>
          <a:stretch>
            <a:fillRect/>
          </a:stretch>
        </p:blipFill>
        <p:spPr>
          <a:xfrm>
            <a:off x="75958" y="5228750"/>
            <a:ext cx="1123498" cy="1064530"/>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D2240"/>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cdn2.webdamdb.com/md_wJT2rcTDxmu4.jpg.pdf?v=1" TargetMode="External"/><Relationship Id="rId5" Type="http://schemas.openxmlformats.org/officeDocument/2006/relationships/hyperlink" Target="https://www.lionsclubs.org/resources-for-members/resource-center/club-excellence-awards" TargetMode="External"/><Relationship Id="rId4" Type="http://schemas.openxmlformats.org/officeDocument/2006/relationships/hyperlink" Target="https://www.lionsclubs.org/kindness-matters-service-award"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hyperlink" Target="https://cdn2.webdamdb.com/md_wJT2rcTDxmu4.jpg.pdf?v=1" TargetMode="External"/><Relationship Id="rId4" Type="http://schemas.openxmlformats.org/officeDocument/2006/relationships/hyperlink" Target="https://insights.lionsclub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7338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1066800" y="2283880"/>
            <a:ext cx="6973735" cy="129752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r>
              <a:rPr lang="en-US" sz="4800" kern="0" dirty="0">
                <a:solidFill>
                  <a:schemeClr val="bg1"/>
                </a:solidFill>
              </a:rPr>
              <a:t>Lions International </a:t>
            </a:r>
            <a:br>
              <a:rPr lang="en-US" sz="4800" kern="0" dirty="0">
                <a:solidFill>
                  <a:schemeClr val="bg1"/>
                </a:solidFill>
              </a:rPr>
            </a:br>
            <a:r>
              <a:rPr lang="en-US" sz="4800" kern="0" dirty="0">
                <a:solidFill>
                  <a:schemeClr val="bg1"/>
                </a:solidFill>
              </a:rPr>
              <a:t>MD2</a:t>
            </a:r>
          </a:p>
          <a:p>
            <a:r>
              <a:rPr lang="en-US" sz="4800" kern="0" dirty="0">
                <a:solidFill>
                  <a:schemeClr val="bg1"/>
                </a:solidFill>
              </a:rPr>
              <a:t>District 2x-1</a:t>
            </a:r>
          </a:p>
          <a:p>
            <a:r>
              <a:rPr lang="en-US" sz="4800" kern="0" dirty="0">
                <a:solidFill>
                  <a:schemeClr val="bg1"/>
                </a:solidFill>
              </a:rPr>
              <a:t>2025 Lions University</a:t>
            </a:r>
          </a:p>
          <a:p>
            <a:r>
              <a:rPr lang="en-US" sz="4800" kern="0" dirty="0">
                <a:solidFill>
                  <a:schemeClr val="bg1"/>
                </a:solidFill>
              </a:rPr>
              <a:t>Region X</a:t>
            </a:r>
          </a:p>
          <a:p>
            <a:r>
              <a:rPr lang="en-US" sz="4800" kern="0" dirty="0">
                <a:solidFill>
                  <a:schemeClr val="bg1"/>
                </a:solidFill>
              </a:rPr>
              <a:t>Session: Service</a:t>
            </a: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7338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pic>
        <p:nvPicPr>
          <p:cNvPr id="2" name="Picture 1"/>
          <p:cNvPicPr>
            <a:picLocks noChangeAspect="1"/>
          </p:cNvPicPr>
          <p:nvPr/>
        </p:nvPicPr>
        <p:blipFill>
          <a:blip r:embed="rId3"/>
          <a:stretch>
            <a:fillRect/>
          </a:stretch>
        </p:blipFill>
        <p:spPr>
          <a:xfrm>
            <a:off x="1524000" y="533400"/>
            <a:ext cx="9565005" cy="61817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7338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r>
              <a:rPr lang="en-US" altLang="en-US" sz="4800" kern="0" dirty="0">
                <a:solidFill>
                  <a:schemeClr val="bg1"/>
                </a:solidFill>
              </a:rPr>
              <a:t>1.Club Service Chair/Committee</a:t>
            </a:r>
          </a:p>
          <a:p>
            <a:r>
              <a:rPr lang="en-US" altLang="en-US" sz="4800" kern="0" dirty="0">
                <a:solidFill>
                  <a:schemeClr val="bg1"/>
                </a:solidFill>
              </a:rPr>
              <a:t>LCI Club Service Chair Web Page Link</a:t>
            </a:r>
          </a:p>
          <a:p>
            <a:endParaRPr lang="en-US" altLang="en-US" sz="4800" kern="0" dirty="0">
              <a:solidFill>
                <a:schemeClr val="bg1"/>
              </a:solidFill>
            </a:endParaRPr>
          </a:p>
          <a:p>
            <a:r>
              <a:rPr lang="en-US" altLang="en-US" sz="3200" kern="0" dirty="0">
                <a:solidFill>
                  <a:schemeClr val="bg1"/>
                </a:solidFill>
                <a:uFillTx/>
                <a:latin typeface="Helvetica Neue Bold" panose="02000503000000020004" charset="0"/>
                <a:ea typeface="Helvetica Neue Bold" panose="02000503000000020004" charset="0"/>
              </a:rPr>
              <a:t>LA-2 Constitution and By-Laws (Standard Club) By-laws Article III – Duties of Officers </a:t>
            </a:r>
          </a:p>
          <a:p>
            <a:r>
              <a:rPr lang="en-US" altLang="en-US" sz="3200" kern="0" dirty="0">
                <a:solidFill>
                  <a:schemeClr val="bg1"/>
                </a:solidFill>
                <a:uFillTx/>
                <a:latin typeface="Helvetica Neue Bold" panose="02000503000000020004" charset="0"/>
                <a:ea typeface="Helvetica Neue Bold" panose="02000503000000020004" charset="0"/>
              </a:rPr>
              <a:t>Section 8 – pages 21/22 – Service Chairperson</a:t>
            </a:r>
          </a:p>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7338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
        <p:nvSpPr>
          <p:cNvPr id="2" name="Headline"/>
          <p:cNvSpPr txBox="1"/>
          <p:nvPr/>
        </p:nvSpPr>
        <p:spPr>
          <a:xfrm>
            <a:off x="206375" y="709295"/>
            <a:ext cx="8876030" cy="558800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r>
              <a:rPr lang="en-US" altLang="en-US" sz="3200" kern="0" dirty="0">
                <a:solidFill>
                  <a:schemeClr val="bg1"/>
                </a:solidFill>
                <a:uFillTx/>
                <a:latin typeface="Helvetica Neue Bold" panose="02000503000000020004" charset="0"/>
                <a:ea typeface="Helvetica Neue Bold" panose="02000503000000020004" charset="0"/>
              </a:rPr>
              <a:t>Section 8. SERVICE CHAIRPERSON. The responsibilities for this position shall be as</a:t>
            </a:r>
          </a:p>
          <a:p>
            <a:r>
              <a:rPr lang="en-US" altLang="en-US" sz="3200" kern="0" dirty="0">
                <a:solidFill>
                  <a:schemeClr val="bg1"/>
                </a:solidFill>
                <a:uFillTx/>
                <a:latin typeface="Helvetica Neue Bold" panose="02000503000000020004" charset="0"/>
                <a:ea typeface="Helvetica Neue Bold" panose="02000503000000020004" charset="0"/>
              </a:rPr>
              <a:t>follows:</a:t>
            </a:r>
          </a:p>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a:p>
            <a:r>
              <a:rPr lang="en-US" altLang="en-US" sz="3200" kern="0" dirty="0">
                <a:solidFill>
                  <a:schemeClr val="bg1"/>
                </a:solidFill>
                <a:uFillTx/>
                <a:latin typeface="Helvetica Neue Bold" panose="02000503000000020004" charset="0"/>
                <a:ea typeface="Helvetica Neue Bold" panose="02000503000000020004" charset="0"/>
              </a:rPr>
              <a:t>(a) Serve as a key member of the club’s Global Action Team as the club Service</a:t>
            </a:r>
          </a:p>
          <a:p>
            <a:r>
              <a:rPr lang="en-US" altLang="en-US" sz="3200" kern="0" dirty="0">
                <a:solidFill>
                  <a:schemeClr val="bg1"/>
                </a:solidFill>
                <a:uFillTx/>
                <a:latin typeface="Helvetica Neue Bold" panose="02000503000000020004" charset="0"/>
                <a:ea typeface="Helvetica Neue Bold" panose="02000503000000020004" charset="0"/>
              </a:rPr>
              <a:t>Chairperson.</a:t>
            </a:r>
          </a:p>
          <a:p>
            <a:endParaRPr lang="en-US" altLang="en-US" sz="3200" kern="0" dirty="0">
              <a:solidFill>
                <a:schemeClr val="bg1"/>
              </a:solidFill>
              <a:uFillTx/>
              <a:latin typeface="Helvetica Neue Bold" panose="02000503000000020004" charset="0"/>
              <a:ea typeface="Helvetica Neue Bold" panose="0200050300000002000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7338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
        <p:nvSpPr>
          <p:cNvPr id="2" name="Headline"/>
          <p:cNvSpPr txBox="1"/>
          <p:nvPr/>
        </p:nvSpPr>
        <p:spPr>
          <a:xfrm>
            <a:off x="304800" y="201930"/>
            <a:ext cx="9034145" cy="668020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2400" kern="0" dirty="0">
              <a:solidFill>
                <a:schemeClr val="bg1"/>
              </a:solidFill>
              <a:uFillTx/>
              <a:latin typeface="Helvetica Neue Bold" panose="02000503000000020004" charset="0"/>
              <a:ea typeface="Helvetica Neue Bold" panose="02000503000000020004" charset="0"/>
            </a:endParaRPr>
          </a:p>
          <a:p>
            <a:r>
              <a:rPr lang="en-US" altLang="en-US" sz="3200" kern="0" dirty="0">
                <a:solidFill>
                  <a:schemeClr val="bg1"/>
                </a:solidFill>
                <a:uFillTx/>
                <a:latin typeface="Helvetica Neue Bold" panose="02000503000000020004" charset="0"/>
                <a:ea typeface="Helvetica Neue Bold" panose="02000503000000020004" charset="0"/>
              </a:rPr>
              <a:t>(b) Collaborate with the District Global Service Coordinator, Club LCIF Coordinator, district leaders, members of the club’s service committee and others to develop </a:t>
            </a:r>
          </a:p>
          <a:p>
            <a:r>
              <a:rPr lang="en-US" altLang="en-US" sz="3200" kern="0" dirty="0">
                <a:solidFill>
                  <a:schemeClr val="bg1"/>
                </a:solidFill>
                <a:uFillTx/>
                <a:latin typeface="Helvetica Neue Bold" panose="02000503000000020004" charset="0"/>
                <a:ea typeface="Helvetica Neue Bold" panose="02000503000000020004" charset="0"/>
              </a:rPr>
              <a:t>and communicate annual service goals and action plans. </a:t>
            </a:r>
          </a:p>
          <a:p>
            <a:endParaRPr lang="en-US" altLang="en-US" sz="3200" kern="0" dirty="0">
              <a:solidFill>
                <a:schemeClr val="bg1"/>
              </a:solidFill>
              <a:uFillTx/>
              <a:latin typeface="Helvetica Neue Bold" panose="02000503000000020004" charset="0"/>
              <a:ea typeface="Helvetica Neue Bold" panose="02000503000000020004" charset="0"/>
            </a:endParaRPr>
          </a:p>
          <a:p>
            <a:r>
              <a:rPr lang="en-US" altLang="en-US" sz="3200" kern="0" dirty="0">
                <a:solidFill>
                  <a:schemeClr val="bg1"/>
                </a:solidFill>
                <a:uFillTx/>
                <a:latin typeface="Helvetica Neue Bold" panose="02000503000000020004" charset="0"/>
                <a:ea typeface="Helvetica Neue Bold" panose="02000503000000020004" charset="0"/>
              </a:rPr>
              <a:t>Goals and action plans should address current community needs and / or LCI’s global causes, and can be comprised of advocacy and fundraising in addition to direct service to beneficiaries.</a:t>
            </a:r>
          </a:p>
          <a:p>
            <a:endParaRPr lang="en-US" altLang="en-US" sz="3200" kern="0" dirty="0">
              <a:solidFill>
                <a:schemeClr val="bg1"/>
              </a:solidFill>
              <a:uFillTx/>
              <a:latin typeface="Helvetica Neue Bold" panose="02000503000000020004" charset="0"/>
              <a:ea typeface="Helvetica Neue Bold" panose="0200050300000002000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7338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
        <p:nvSpPr>
          <p:cNvPr id="2" name="Headline"/>
          <p:cNvSpPr txBox="1"/>
          <p:nvPr/>
        </p:nvSpPr>
        <p:spPr>
          <a:xfrm>
            <a:off x="206375" y="709295"/>
            <a:ext cx="8576310" cy="558800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r>
              <a:rPr lang="en-US" altLang="en-US" sz="3200" kern="0" dirty="0">
                <a:solidFill>
                  <a:schemeClr val="bg1"/>
                </a:solidFill>
                <a:uFillTx/>
                <a:latin typeface="Helvetica Neue Bold" panose="02000503000000020004" charset="0"/>
                <a:ea typeface="Helvetica Neue Bold" panose="02000503000000020004" charset="0"/>
              </a:rPr>
              <a:t>(c) Lead the service committee to implement the club’s service action plans in order to achieve the club’s service goals.</a:t>
            </a:r>
          </a:p>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a:p>
            <a:r>
              <a:rPr lang="en-US" altLang="en-US" sz="3200" kern="0" dirty="0">
                <a:solidFill>
                  <a:schemeClr val="bg1"/>
                </a:solidFill>
                <a:uFillTx/>
                <a:latin typeface="Helvetica Neue Bold" panose="02000503000000020004" charset="0"/>
                <a:ea typeface="Helvetica Neue Bold" panose="02000503000000020004" charset="0"/>
              </a:rPr>
              <a:t>(d) Incorporate opportunities for local youth and Leos to engage in all aspects of service activities, including goal setting, implementation, project evaluation and reporting.</a:t>
            </a:r>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7338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r>
              <a:rPr lang="en-US" altLang="en-US" sz="3200" kern="0" dirty="0">
                <a:solidFill>
                  <a:schemeClr val="bg1"/>
                </a:solidFill>
                <a:uFillTx/>
                <a:latin typeface="Helvetica Neue Bold" panose="02000503000000020004" charset="0"/>
                <a:ea typeface="Helvetica Neue Bold" panose="02000503000000020004" charset="0"/>
              </a:rPr>
              <a:t>(e) Report service activities to Lions Clubs International.</a:t>
            </a:r>
          </a:p>
          <a:p>
            <a:endParaRPr lang="en-US" altLang="en-US" sz="3200" kern="0" dirty="0">
              <a:solidFill>
                <a:schemeClr val="bg1"/>
              </a:solidFill>
              <a:uFillTx/>
              <a:latin typeface="Helvetica Neue Bold" panose="02000503000000020004" charset="0"/>
              <a:ea typeface="Helvetica Neue Bold" panose="02000503000000020004" charset="0"/>
            </a:endParaRPr>
          </a:p>
          <a:p>
            <a:r>
              <a:rPr lang="en-US" altLang="en-US" sz="3200" kern="0" dirty="0">
                <a:solidFill>
                  <a:schemeClr val="bg1"/>
                </a:solidFill>
                <a:uFillTx/>
                <a:latin typeface="Helvetica Neue Bold" panose="02000503000000020004" charset="0"/>
                <a:ea typeface="Helvetica Neue Bold" panose="02000503000000020004" charset="0"/>
              </a:rPr>
              <a:t>(f) Serve as a club resource on current community needs by monitoring the service activities</a:t>
            </a:r>
          </a:p>
          <a:p>
            <a:r>
              <a:rPr lang="en-US" altLang="en-US" sz="3200" kern="0" dirty="0">
                <a:solidFill>
                  <a:schemeClr val="bg1"/>
                </a:solidFill>
                <a:uFillTx/>
                <a:latin typeface="Helvetica Neue Bold" panose="02000503000000020004" charset="0"/>
                <a:ea typeface="Helvetica Neue Bold" panose="02000503000000020004" charset="0"/>
              </a:rPr>
              <a:t>of other service clubs, developing community partnerships to expand service, an utilizing tools and resources offered by Lions Clubs International and Lions Clubs</a:t>
            </a:r>
          </a:p>
          <a:p>
            <a:r>
              <a:rPr lang="en-US" altLang="en-US" sz="3200" kern="0" dirty="0">
                <a:solidFill>
                  <a:schemeClr val="bg1"/>
                </a:solidFill>
                <a:uFillTx/>
                <a:latin typeface="Helvetica Neue Bold" panose="02000503000000020004" charset="0"/>
                <a:ea typeface="Helvetica Neue Bold" panose="02000503000000020004" charset="0"/>
              </a:rPr>
              <a:t>International Foundation.</a:t>
            </a:r>
          </a:p>
          <a:p>
            <a:r>
              <a:rPr lang="en-US" altLang="en-US" sz="3200" kern="0" dirty="0">
                <a:solidFill>
                  <a:schemeClr val="bg1"/>
                </a:solidFill>
                <a:uFillTx/>
                <a:latin typeface="Helvetica Neue Bold" panose="02000503000000020004" charset="0"/>
                <a:ea typeface="Helvetica Neue Bold" panose="02000503000000020004" charset="0"/>
              </a:rPr>
              <a:t>.</a:t>
            </a: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7338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
        <p:nvSpPr>
          <p:cNvPr id="2" name="Headline"/>
          <p:cNvSpPr txBox="1"/>
          <p:nvPr/>
        </p:nvSpPr>
        <p:spPr>
          <a:xfrm>
            <a:off x="206375" y="709295"/>
            <a:ext cx="8576310" cy="558800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r>
              <a:rPr lang="en-US" altLang="en-US" sz="3200" kern="0" dirty="0">
                <a:solidFill>
                  <a:schemeClr val="bg1"/>
                </a:solidFill>
                <a:uFillTx/>
                <a:latin typeface="Helvetica Neue Bold" panose="02000503000000020004" charset="0"/>
                <a:ea typeface="Helvetica Neue Bold" panose="02000503000000020004" charset="0"/>
              </a:rPr>
              <a:t>(g) Increase member satisfaction by encouraging participation and engagement in service projects.</a:t>
            </a:r>
          </a:p>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a:p>
            <a:r>
              <a:rPr lang="en-US" altLang="en-US" sz="3200" kern="0" dirty="0">
                <a:solidFill>
                  <a:schemeClr val="bg1"/>
                </a:solidFill>
                <a:uFillTx/>
                <a:latin typeface="Helvetica Neue Bold" panose="02000503000000020004" charset="0"/>
                <a:ea typeface="Helvetica Neue Bold" panose="02000503000000020004" charset="0"/>
              </a:rPr>
              <a:t>(h) Collaborate with the club membership chairperson and other club committees to promote membership opportunities to non-Lions during service projects.</a:t>
            </a:r>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7338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
        <p:nvSpPr>
          <p:cNvPr id="2" name="Headline"/>
          <p:cNvSpPr txBox="1"/>
          <p:nvPr/>
        </p:nvSpPr>
        <p:spPr>
          <a:xfrm>
            <a:off x="206375" y="508635"/>
            <a:ext cx="8576310" cy="578866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r>
              <a:rPr lang="en-US" altLang="en-US" sz="3200" kern="0" dirty="0">
                <a:solidFill>
                  <a:schemeClr val="bg1"/>
                </a:solidFill>
                <a:uFillTx/>
                <a:latin typeface="Helvetica Neue Bold" panose="02000503000000020004" charset="0"/>
                <a:ea typeface="Helvetica Neue Bold" panose="02000503000000020004" charset="0"/>
              </a:rPr>
              <a:t>(i) Attend the district governor’s advisory committee meeting of the zone in which this club is located when appropriate.</a:t>
            </a:r>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7338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
        <p:nvSpPr>
          <p:cNvPr id="2" name="Headline"/>
          <p:cNvSpPr txBox="1"/>
          <p:nvPr/>
        </p:nvSpPr>
        <p:spPr>
          <a:xfrm>
            <a:off x="206375" y="508635"/>
            <a:ext cx="8576310" cy="578866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r>
              <a:rPr lang="en-US" altLang="en-US" sz="4400" kern="0" dirty="0">
                <a:solidFill>
                  <a:schemeClr val="bg1"/>
                </a:solidFill>
                <a:uFillTx/>
                <a:latin typeface="Helvetica Neue Bold" panose="02000503000000020004" charset="0"/>
                <a:ea typeface="Helvetica Neue Bold" panose="02000503000000020004" charset="0"/>
              </a:rPr>
              <a:t> 2.HIghlights of Club Service Chairperson e-Book</a:t>
            </a:r>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7338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
        <p:nvSpPr>
          <p:cNvPr id="2" name="Headline"/>
          <p:cNvSpPr txBox="1"/>
          <p:nvPr/>
        </p:nvSpPr>
        <p:spPr>
          <a:xfrm>
            <a:off x="152400" y="457200"/>
            <a:ext cx="8576310" cy="578866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4400" kern="0" dirty="0">
              <a:solidFill>
                <a:schemeClr val="bg1"/>
              </a:solidFill>
              <a:uFillTx/>
              <a:latin typeface="Helvetica Neue Bold" panose="02000503000000020004" charset="0"/>
              <a:ea typeface="Helvetica Neue Bold" panose="02000503000000020004" charset="0"/>
            </a:endParaRPr>
          </a:p>
        </p:txBody>
      </p:sp>
      <p:sp>
        <p:nvSpPr>
          <p:cNvPr id="3" name="Text Box 2"/>
          <p:cNvSpPr txBox="1"/>
          <p:nvPr/>
        </p:nvSpPr>
        <p:spPr>
          <a:xfrm>
            <a:off x="685800" y="1066800"/>
            <a:ext cx="6096000" cy="768350"/>
          </a:xfrm>
          <a:prstGeom prst="rect">
            <a:avLst/>
          </a:prstGeom>
          <a:noFill/>
        </p:spPr>
        <p:txBody>
          <a:bodyPr wrap="square" rtlCol="0" anchor="t">
            <a:spAutoFit/>
          </a:bodyPr>
          <a:lstStyle/>
          <a:p>
            <a:r>
              <a:rPr lang="en-US" altLang="en-US" sz="4400" kern="0" dirty="0">
                <a:solidFill>
                  <a:schemeClr val="bg1"/>
                </a:solidFill>
                <a:uFillTx/>
                <a:latin typeface="Helvetica Neue Bold" panose="02000503000000020004" charset="0"/>
                <a:ea typeface="Helvetica Neue Bold" panose="02000503000000020004" charset="0"/>
                <a:sym typeface="+mn-ea"/>
              </a:rPr>
              <a:t>3.Service Journey</a:t>
            </a:r>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354475"/>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554355" y="300355"/>
            <a:ext cx="7486015" cy="328104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pPr indent="0" algn="ctr"/>
            <a:r>
              <a:rPr lang="en-US" sz="4800" kern="0" dirty="0">
                <a:solidFill>
                  <a:schemeClr val="bg1"/>
                </a:solidFill>
              </a:rPr>
              <a:t>Welcome</a:t>
            </a:r>
          </a:p>
          <a:p>
            <a:pPr indent="0" algn="ctr"/>
            <a:r>
              <a:rPr lang="en-US" sz="4800" kern="0" dirty="0">
                <a:solidFill>
                  <a:schemeClr val="bg1"/>
                </a:solidFill>
              </a:rPr>
              <a:t>BienvenidosThank you for joining us today. </a:t>
            </a:r>
          </a:p>
          <a:p>
            <a:pPr indent="0" algn="ctr"/>
            <a:endParaRPr lang="en-US" sz="4800" kern="0" dirty="0">
              <a:solidFill>
                <a:schemeClr val="bg1"/>
              </a:solidFill>
            </a:endParaRPr>
          </a:p>
          <a:p>
            <a:pPr indent="0" algn="ctr"/>
            <a:endParaRPr lang="en-US" sz="4800" kern="0" dirty="0">
              <a:solidFill>
                <a:schemeClr val="bg1"/>
              </a:solidFill>
            </a:endParaRPr>
          </a:p>
          <a:p>
            <a:pPr indent="0" algn="ctr"/>
            <a:r>
              <a:rPr lang="en-US" kern="0" dirty="0">
                <a:solidFill>
                  <a:schemeClr val="bg1"/>
                </a:solidFill>
                <a:uFillTx/>
                <a:latin typeface="Helvetica Neue Bold" panose="02000503000000020004" charset="0"/>
                <a:ea typeface="Helvetica Neue Bold" panose="02000503000000020004" charset="0"/>
              </a:rPr>
              <a:t>Esmeralda Rodriguez, </a:t>
            </a:r>
          </a:p>
          <a:p>
            <a:pPr indent="0" algn="ctr"/>
            <a:r>
              <a:rPr lang="en-US" kern="0" dirty="0">
                <a:solidFill>
                  <a:schemeClr val="bg1"/>
                </a:solidFill>
                <a:uFillTx/>
                <a:latin typeface="Helvetica Neue Bold" panose="02000503000000020004" charset="0"/>
                <a:ea typeface="Helvetica Neue Bold" panose="02000503000000020004" charset="0"/>
              </a:rPr>
              <a:t>Grand Prairie Host Lions Club</a:t>
            </a:r>
          </a:p>
          <a:p>
            <a:pPr indent="0" algn="ctr"/>
            <a:r>
              <a:rPr lang="en-US" kern="0" dirty="0">
                <a:solidFill>
                  <a:schemeClr val="bg1"/>
                </a:solidFill>
                <a:uFillTx/>
                <a:latin typeface="Helvetica Neue Bold" panose="02000503000000020004" charset="0"/>
                <a:ea typeface="Helvetica Neue Bold" panose="02000503000000020004" charset="0"/>
              </a:rPr>
              <a:t>2x1 PDG 2021-2022</a:t>
            </a:r>
          </a:p>
          <a:p>
            <a:pPr indent="0" algn="ctr"/>
            <a:r>
              <a:rPr lang="en-US" kern="0" dirty="0">
                <a:solidFill>
                  <a:schemeClr val="bg1"/>
                </a:solidFill>
                <a:uFillTx/>
                <a:latin typeface="Helvetica Neue Bold" panose="02000503000000020004" charset="0"/>
                <a:ea typeface="Helvetica Neue Bold" panose="02000503000000020004" charset="0"/>
              </a:rPr>
              <a:t>Lionesme01@gmail.com</a:t>
            </a:r>
          </a:p>
          <a:p>
            <a:pPr indent="0" algn="ctr"/>
            <a:r>
              <a:rPr lang="en-US" kern="0" dirty="0">
                <a:solidFill>
                  <a:schemeClr val="bg1"/>
                </a:solidFill>
                <a:uFillTx/>
                <a:latin typeface="Helvetica Neue Bold" panose="02000503000000020004" charset="0"/>
                <a:ea typeface="Helvetica Neue Bold" panose="02000503000000020004" charset="0"/>
              </a:rPr>
              <a:t>972-891-4678 </a:t>
            </a: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7338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
        <p:nvSpPr>
          <p:cNvPr id="2" name="Headline"/>
          <p:cNvSpPr txBox="1"/>
          <p:nvPr/>
        </p:nvSpPr>
        <p:spPr>
          <a:xfrm>
            <a:off x="206375" y="508635"/>
            <a:ext cx="8576310" cy="578866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4400" kern="0" dirty="0">
              <a:solidFill>
                <a:schemeClr val="bg1"/>
              </a:solidFill>
              <a:uFillTx/>
              <a:latin typeface="Helvetica Neue Bold" panose="02000503000000020004" charset="0"/>
              <a:ea typeface="Helvetica Neue Bold" panose="02000503000000020004" charset="0"/>
            </a:endParaRPr>
          </a:p>
        </p:txBody>
      </p:sp>
      <p:sp>
        <p:nvSpPr>
          <p:cNvPr id="3" name="Text Box 2"/>
          <p:cNvSpPr txBox="1"/>
          <p:nvPr/>
        </p:nvSpPr>
        <p:spPr>
          <a:xfrm>
            <a:off x="1066800" y="1524000"/>
            <a:ext cx="6096000" cy="583565"/>
          </a:xfrm>
          <a:prstGeom prst="rect">
            <a:avLst/>
          </a:prstGeom>
          <a:noFill/>
        </p:spPr>
        <p:txBody>
          <a:bodyPr wrap="square" rtlCol="0" anchor="t">
            <a:spAutoFit/>
          </a:bodyPr>
          <a:lstStyle/>
          <a:p>
            <a:r>
              <a:rPr lang="en-US" altLang="en-US" sz="3200" kern="0" dirty="0">
                <a:solidFill>
                  <a:schemeClr val="bg1"/>
                </a:solidFill>
                <a:uFillTx/>
                <a:latin typeface="Helvetica Neue Bold" panose="02000503000000020004" charset="0"/>
                <a:ea typeface="Helvetica Neue Bold" panose="02000503000000020004" charset="0"/>
                <a:sym typeface="+mn-ea"/>
              </a:rPr>
              <a:t>4.Measuring Service Impact</a:t>
            </a:r>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7338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
        <p:nvSpPr>
          <p:cNvPr id="2" name="Headline"/>
          <p:cNvSpPr txBox="1"/>
          <p:nvPr/>
        </p:nvSpPr>
        <p:spPr>
          <a:xfrm>
            <a:off x="206375" y="508635"/>
            <a:ext cx="8576310" cy="578866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4400" kern="0" dirty="0">
              <a:solidFill>
                <a:schemeClr val="bg1"/>
              </a:solidFill>
              <a:uFillTx/>
              <a:latin typeface="Helvetica Neue Bold" panose="02000503000000020004" charset="0"/>
              <a:ea typeface="Helvetica Neue Bold" panose="02000503000000020004" charset="0"/>
            </a:endParaRPr>
          </a:p>
        </p:txBody>
      </p:sp>
      <p:sp>
        <p:nvSpPr>
          <p:cNvPr id="4" name="Text Box 3"/>
          <p:cNvSpPr txBox="1"/>
          <p:nvPr/>
        </p:nvSpPr>
        <p:spPr>
          <a:xfrm>
            <a:off x="338455" y="508000"/>
            <a:ext cx="8805545" cy="4690110"/>
          </a:xfrm>
          <a:prstGeom prst="rect">
            <a:avLst/>
          </a:prstGeom>
          <a:noFill/>
        </p:spPr>
        <p:txBody>
          <a:bodyPr wrap="square" rtlCol="0" anchor="t">
            <a:noAutofit/>
          </a:bodyPr>
          <a:lstStyle/>
          <a:p>
            <a:r>
              <a:rPr lang="en-US" altLang="en-US" sz="3200" kern="0" dirty="0">
                <a:solidFill>
                  <a:schemeClr val="bg1"/>
                </a:solidFill>
                <a:uFillTx/>
                <a:latin typeface="Helvetica Neue Bold" panose="02000503000000020004" charset="0"/>
                <a:ea typeface="Helvetica Neue Bold" panose="02000503000000020004" charset="0"/>
                <a:sym typeface="+mn-ea"/>
              </a:rPr>
              <a:t>5. Quick Start Service Ideas</a:t>
            </a:r>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7338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
        <p:nvSpPr>
          <p:cNvPr id="2" name="Headline"/>
          <p:cNvSpPr txBox="1"/>
          <p:nvPr/>
        </p:nvSpPr>
        <p:spPr>
          <a:xfrm>
            <a:off x="206375" y="508635"/>
            <a:ext cx="8576310" cy="578866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4400" kern="0" dirty="0">
              <a:solidFill>
                <a:schemeClr val="bg1"/>
              </a:solidFill>
              <a:uFillTx/>
              <a:latin typeface="Helvetica Neue Bold" panose="02000503000000020004" charset="0"/>
              <a:ea typeface="Helvetica Neue Bold" panose="02000503000000020004" charset="0"/>
            </a:endParaRPr>
          </a:p>
        </p:txBody>
      </p:sp>
      <p:sp>
        <p:nvSpPr>
          <p:cNvPr id="4" name="Text Box 3"/>
          <p:cNvSpPr txBox="1"/>
          <p:nvPr/>
        </p:nvSpPr>
        <p:spPr>
          <a:xfrm>
            <a:off x="358775" y="508635"/>
            <a:ext cx="8785225" cy="4443095"/>
          </a:xfrm>
          <a:prstGeom prst="rect">
            <a:avLst/>
          </a:prstGeom>
          <a:noFill/>
        </p:spPr>
        <p:txBody>
          <a:bodyPr wrap="square" rtlCol="0" anchor="t">
            <a:noAutofit/>
          </a:bodyPr>
          <a:lstStyle/>
          <a:p>
            <a:r>
              <a:rPr lang="en-US" altLang="en-US" sz="3200" kern="0" dirty="0">
                <a:solidFill>
                  <a:schemeClr val="bg1"/>
                </a:solidFill>
                <a:uFillTx/>
                <a:latin typeface="Helvetica Neue Bold" panose="02000503000000020004" charset="0"/>
                <a:ea typeface="Helvetica Neue Bold" panose="02000503000000020004" charset="0"/>
                <a:sym typeface="+mn-ea"/>
              </a:rPr>
              <a:t>6. District Charity Information</a:t>
            </a:r>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7338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
        <p:nvSpPr>
          <p:cNvPr id="2" name="Headline"/>
          <p:cNvSpPr txBox="1"/>
          <p:nvPr/>
        </p:nvSpPr>
        <p:spPr>
          <a:xfrm>
            <a:off x="500380" y="2423795"/>
            <a:ext cx="10385425" cy="129794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r>
              <a:rPr lang="en-US" altLang="en-US" sz="4400" kern="0" dirty="0">
                <a:solidFill>
                  <a:schemeClr val="bg1"/>
                </a:solidFill>
                <a:uFillTx/>
                <a:latin typeface="Helvetica Neue Bold" panose="02000503000000020004" charset="0"/>
                <a:ea typeface="Helvetica Neue Bold" panose="02000503000000020004" charset="0"/>
              </a:rPr>
              <a:t>https://cdn2.webdamdb.com/md_wPPDXWwYFno12QHN.jpg.pdf?v=1</a:t>
            </a:r>
          </a:p>
          <a:p>
            <a:endParaRPr lang="en-US" altLang="en-US" sz="4400" kern="0" dirty="0">
              <a:solidFill>
                <a:schemeClr val="bg1"/>
              </a:solidFill>
              <a:uFillTx/>
              <a:latin typeface="Helvetica Neue Bold" panose="02000503000000020004" charset="0"/>
              <a:ea typeface="Helvetica Neue Bold" panose="02000503000000020004" charset="0"/>
            </a:endParaRPr>
          </a:p>
          <a:p>
            <a:r>
              <a:rPr lang="en-US" altLang="en-US" sz="4400" kern="0" dirty="0">
                <a:solidFill>
                  <a:schemeClr val="bg1"/>
                </a:solidFill>
                <a:uFillTx/>
                <a:latin typeface="Helvetica Neue Bold" panose="02000503000000020004" charset="0"/>
                <a:ea typeface="Helvetica Neue Bold" panose="02000503000000020004" charset="0"/>
              </a:rPr>
              <a:t>Quick Start Service Ideas</a:t>
            </a:r>
          </a:p>
        </p:txBody>
      </p:sp>
      <p:sp>
        <p:nvSpPr>
          <p:cNvPr id="4" name="Text Box 3"/>
          <p:cNvSpPr txBox="1"/>
          <p:nvPr/>
        </p:nvSpPr>
        <p:spPr>
          <a:xfrm>
            <a:off x="358775" y="198755"/>
            <a:ext cx="8785225" cy="990600"/>
          </a:xfrm>
          <a:prstGeom prst="rect">
            <a:avLst/>
          </a:prstGeom>
          <a:noFill/>
        </p:spPr>
        <p:txBody>
          <a:bodyPr wrap="square" rtlCol="0" anchor="t">
            <a:noAutofit/>
          </a:bodyPr>
          <a:lstStyle/>
          <a:p>
            <a:r>
              <a:rPr lang="en-US" altLang="en-US" sz="3200" kern="0" dirty="0">
                <a:solidFill>
                  <a:schemeClr val="bg1"/>
                </a:solidFill>
                <a:uFillTx/>
                <a:latin typeface="Helvetica Neue Bold" panose="02000503000000020004" charset="0"/>
                <a:ea typeface="Helvetica Neue Bold" panose="02000503000000020004" charset="0"/>
                <a:sym typeface="+mn-ea"/>
              </a:rPr>
              <a:t>7. 100 Simple Service Ideas</a:t>
            </a:r>
          </a:p>
          <a:p>
            <a:endParaRPr lang="en-US" altLang="en-US" sz="3200" kern="0" dirty="0">
              <a:solidFill>
                <a:schemeClr val="bg1"/>
              </a:solidFill>
              <a:uFillTx/>
              <a:latin typeface="Helvetica Neue Bold" panose="02000503000000020004" charset="0"/>
              <a:ea typeface="Helvetica Neue Bold" panose="02000503000000020004" charset="0"/>
              <a:sym typeface="+mn-ea"/>
            </a:endParaRPr>
          </a:p>
          <a:p>
            <a:endParaRPr lang="en-US" altLang="en-US" sz="3200" kern="0" dirty="0">
              <a:solidFill>
                <a:schemeClr val="bg1"/>
              </a:solidFill>
              <a:uFillTx/>
              <a:latin typeface="Helvetica Neue Bold" panose="02000503000000020004" charset="0"/>
              <a:ea typeface="Helvetica Neue Bold" panose="02000503000000020004" charset="0"/>
              <a:sym typeface="+mn-ea"/>
            </a:endParaRPr>
          </a:p>
          <a:p>
            <a:endParaRPr lang="en-US" altLang="en-US" sz="3200" kern="0" dirty="0">
              <a:solidFill>
                <a:schemeClr val="bg1"/>
              </a:solidFill>
              <a:uFillTx/>
              <a:latin typeface="Helvetica Neue Bold" panose="02000503000000020004" charset="0"/>
              <a:ea typeface="Helvetica Neue Bold" panose="02000503000000020004" charset="0"/>
              <a:sym typeface="+mn-ea"/>
            </a:endParaRPr>
          </a:p>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sym typeface="+mn-ea"/>
            </a:endParaRPr>
          </a:p>
        </p:txBody>
      </p:sp>
      <p:sp>
        <p:nvSpPr>
          <p:cNvPr id="3" name="Text Box 2"/>
          <p:cNvSpPr txBox="1"/>
          <p:nvPr/>
        </p:nvSpPr>
        <p:spPr>
          <a:xfrm>
            <a:off x="535305" y="5486400"/>
            <a:ext cx="11091545" cy="815340"/>
          </a:xfrm>
          <a:prstGeom prst="rect">
            <a:avLst/>
          </a:prstGeom>
        </p:spPr>
        <p:txBody>
          <a:bodyPr wrap="square">
            <a:noAutofit/>
          </a:bodyPr>
          <a:lstStyle/>
          <a:p>
            <a:pPr marL="0" indent="0">
              <a:spcBef>
                <a:spcPct val="0"/>
              </a:spcBef>
              <a:spcAft>
                <a:spcPct val="0"/>
              </a:spcAft>
            </a:pPr>
            <a:r>
              <a:rPr sz="3200" b="1">
                <a:solidFill>
                  <a:srgbClr val="FFFFFF"/>
                </a:solidFill>
                <a:uFillTx/>
              </a:rPr>
              <a:t>Find additional global cause service ideas and resources at lionsclubs.org/causes.</a:t>
            </a:r>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7338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
        <p:nvSpPr>
          <p:cNvPr id="2" name="Headline"/>
          <p:cNvSpPr txBox="1"/>
          <p:nvPr/>
        </p:nvSpPr>
        <p:spPr>
          <a:xfrm>
            <a:off x="206375" y="508635"/>
            <a:ext cx="8576310" cy="578866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4400" kern="0" dirty="0">
              <a:solidFill>
                <a:schemeClr val="bg1"/>
              </a:solidFill>
              <a:uFillTx/>
              <a:latin typeface="Helvetica Neue Bold" panose="02000503000000020004" charset="0"/>
              <a:ea typeface="Helvetica Neue Bold" panose="02000503000000020004" charset="0"/>
            </a:endParaRPr>
          </a:p>
        </p:txBody>
      </p:sp>
      <p:sp>
        <p:nvSpPr>
          <p:cNvPr id="4" name="Text Box 3"/>
          <p:cNvSpPr txBox="1"/>
          <p:nvPr/>
        </p:nvSpPr>
        <p:spPr>
          <a:xfrm>
            <a:off x="358775" y="508635"/>
            <a:ext cx="8785225" cy="4443095"/>
          </a:xfrm>
          <a:prstGeom prst="rect">
            <a:avLst/>
          </a:prstGeom>
          <a:noFill/>
        </p:spPr>
        <p:txBody>
          <a:bodyPr wrap="square" rtlCol="0" anchor="t">
            <a:noAutofit/>
          </a:bodyPr>
          <a:lstStyle/>
          <a:p>
            <a:r>
              <a:rPr lang="en-US" altLang="en-US" sz="3200" kern="0" dirty="0">
                <a:solidFill>
                  <a:schemeClr val="bg1"/>
                </a:solidFill>
                <a:uFillTx/>
                <a:latin typeface="Helvetica Neue Bold" panose="02000503000000020004" charset="0"/>
                <a:ea typeface="Helvetica Neue Bold" panose="02000503000000020004" charset="0"/>
                <a:sym typeface="+mn-ea"/>
              </a:rPr>
              <a:t>8. Club &amp; Community Needs Assessment</a:t>
            </a:r>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7338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
        <p:nvSpPr>
          <p:cNvPr id="2" name="Headline"/>
          <p:cNvSpPr txBox="1"/>
          <p:nvPr/>
        </p:nvSpPr>
        <p:spPr>
          <a:xfrm>
            <a:off x="206375" y="508635"/>
            <a:ext cx="8576310" cy="578866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4400" kern="0" dirty="0">
              <a:solidFill>
                <a:schemeClr val="bg1"/>
              </a:solidFill>
              <a:uFillTx/>
              <a:latin typeface="Helvetica Neue Bold" panose="02000503000000020004" charset="0"/>
              <a:ea typeface="Helvetica Neue Bold" panose="02000503000000020004" charset="0"/>
            </a:endParaRPr>
          </a:p>
        </p:txBody>
      </p:sp>
      <p:sp>
        <p:nvSpPr>
          <p:cNvPr id="4" name="Text Box 3"/>
          <p:cNvSpPr txBox="1"/>
          <p:nvPr/>
        </p:nvSpPr>
        <p:spPr>
          <a:xfrm>
            <a:off x="381000" y="1219200"/>
            <a:ext cx="7817485" cy="583565"/>
          </a:xfrm>
          <a:prstGeom prst="rect">
            <a:avLst/>
          </a:prstGeom>
          <a:noFill/>
        </p:spPr>
        <p:txBody>
          <a:bodyPr wrap="square" rtlCol="0" anchor="t">
            <a:spAutoFit/>
          </a:bodyPr>
          <a:lstStyle/>
          <a:p>
            <a:r>
              <a:rPr lang="en-US" altLang="en-US" sz="3200" kern="0" dirty="0">
                <a:solidFill>
                  <a:schemeClr val="bg1"/>
                </a:solidFill>
                <a:uFillTx/>
                <a:latin typeface="Helvetica Neue Bold" panose="02000503000000020004" charset="0"/>
                <a:ea typeface="Helvetica Neue Bold" panose="02000503000000020004" charset="0"/>
                <a:sym typeface="+mn-ea"/>
              </a:rPr>
              <a:t>9. Why Service Reporting Matters</a:t>
            </a:r>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7338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
        <p:nvSpPr>
          <p:cNvPr id="2" name="Headline"/>
          <p:cNvSpPr txBox="1"/>
          <p:nvPr/>
        </p:nvSpPr>
        <p:spPr>
          <a:xfrm>
            <a:off x="206375" y="508635"/>
            <a:ext cx="8576310" cy="578866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4400" kern="0" dirty="0">
              <a:solidFill>
                <a:schemeClr val="bg1"/>
              </a:solidFill>
              <a:uFillTx/>
              <a:latin typeface="Helvetica Neue Bold" panose="02000503000000020004" charset="0"/>
              <a:ea typeface="Helvetica Neue Bold" panose="02000503000000020004" charset="0"/>
            </a:endParaRPr>
          </a:p>
        </p:txBody>
      </p:sp>
      <p:sp>
        <p:nvSpPr>
          <p:cNvPr id="3" name="Text Box 2"/>
          <p:cNvSpPr txBox="1"/>
          <p:nvPr/>
        </p:nvSpPr>
        <p:spPr>
          <a:xfrm>
            <a:off x="80010" y="374650"/>
            <a:ext cx="8818245" cy="6390640"/>
          </a:xfrm>
          <a:prstGeom prst="rect">
            <a:avLst/>
          </a:prstGeom>
        </p:spPr>
        <p:txBody>
          <a:bodyPr>
            <a:noAutofit/>
          </a:bodyPr>
          <a:lstStyle/>
          <a:p>
            <a:pPr marL="0" indent="0" algn="l">
              <a:lnSpc>
                <a:spcPts val="4000"/>
              </a:lnSpc>
              <a:spcBef>
                <a:spcPct val="0"/>
              </a:spcBef>
              <a:spcAft>
                <a:spcPts val="1000"/>
              </a:spcAft>
            </a:pPr>
            <a:r>
              <a:rPr sz="3600" b="1"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Bold" panose="02000503000000020004"/>
                <a:ea typeface="HelveticaNeue-Bold" panose="02000503000000020004"/>
              </a:rPr>
              <a:t>Benefits for your club</a:t>
            </a:r>
          </a:p>
          <a:p>
            <a:pPr marL="0" indent="0" algn="l">
              <a:spcAft>
                <a:spcPts val="2500"/>
              </a:spcAft>
            </a:pPr>
            <a:r>
              <a:rPr sz="1600" b="0"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 </a:t>
            </a:r>
          </a:p>
          <a:p>
            <a:pPr marL="0" indent="0" algn="l">
              <a:lnSpc>
                <a:spcPts val="2400"/>
              </a:lnSpc>
              <a:spcAft>
                <a:spcPts val="1500"/>
              </a:spcAft>
            </a:pPr>
            <a:r>
              <a:rPr sz="1600" b="0"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Reporting our service helps us highlight our global achievements. </a:t>
            </a:r>
          </a:p>
          <a:p>
            <a:pPr marL="0" indent="0" algn="l">
              <a:lnSpc>
                <a:spcPts val="2400"/>
              </a:lnSpc>
              <a:spcAft>
                <a:spcPts val="1500"/>
              </a:spcAft>
            </a:pPr>
            <a:r>
              <a:rPr sz="1600" b="0"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But it also provides even more value for your club, including: </a:t>
            </a:r>
          </a:p>
          <a:p>
            <a:pPr marL="0" indent="0" algn="l">
              <a:lnSpc>
                <a:spcPts val="2400"/>
              </a:lnSpc>
              <a:spcAft>
                <a:spcPts val="1500"/>
              </a:spcAft>
            </a:pPr>
            <a:endParaRPr sz="1600" b="0"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endParaRPr>
          </a:p>
          <a:p>
            <a:pPr marL="0" indent="0" algn="l">
              <a:lnSpc>
                <a:spcPts val="2400"/>
              </a:lnSpc>
              <a:spcAft>
                <a:spcPts val="1500"/>
              </a:spcAft>
            </a:pPr>
            <a:endParaRPr sz="1600" b="0"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endParaRPr>
          </a:p>
          <a:p>
            <a:pPr marL="0" indent="0" algn="l">
              <a:lnSpc>
                <a:spcPts val="2400"/>
              </a:lnSpc>
              <a:spcAft>
                <a:spcPts val="1500"/>
              </a:spcAft>
            </a:pPr>
            <a:endParaRPr sz="1600" b="0"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endParaRPr>
          </a:p>
          <a:p>
            <a:pPr marL="0" indent="0" algn="l">
              <a:buFont typeface="Arial" panose="020B0704020202020204"/>
              <a:buChar char="•"/>
            </a:pPr>
            <a:r>
              <a:rPr sz="1600" b="0"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Celebrating the impact your club is making </a:t>
            </a:r>
          </a:p>
          <a:p>
            <a:pPr marL="0" indent="0" algn="l">
              <a:buFont typeface="Arial" panose="020B0704020202020204"/>
              <a:buChar char="•"/>
            </a:pPr>
            <a:r>
              <a:rPr sz="1600" b="0"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Inspiring potential new members to add to your impact </a:t>
            </a:r>
          </a:p>
          <a:p>
            <a:pPr marL="0" indent="0" algn="l">
              <a:buFont typeface="Arial" panose="020B0704020202020204"/>
              <a:buChar char="•"/>
            </a:pPr>
            <a:r>
              <a:rPr sz="1600" b="0"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Providing leaders with insight on outcomes to better guide your service </a:t>
            </a:r>
          </a:p>
          <a:p>
            <a:pPr marL="0" indent="0" algn="l">
              <a:lnSpc>
                <a:spcPts val="2400"/>
              </a:lnSpc>
              <a:spcAft>
                <a:spcPts val="1500"/>
              </a:spcAft>
            </a:pPr>
            <a:r>
              <a:rPr sz="1600" b="0"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And that’s not all. Clubs that report service become eligible for awards and recognition, including the </a:t>
            </a:r>
            <a:r>
              <a:rPr sz="1600" b="0"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Medium" panose="02000503000000020004"/>
                <a:ea typeface="HelveticaNeue-Medium" panose="02000503000000020004"/>
                <a:hlinkClick r:id="rId4"/>
              </a:rPr>
              <a:t>Kindness Matters Service Award</a:t>
            </a:r>
            <a:r>
              <a:rPr sz="1600" b="0"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 and the </a:t>
            </a:r>
            <a:r>
              <a:rPr sz="1600" b="0"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Medium" panose="02000503000000020004"/>
                <a:ea typeface="HelveticaNeue-Medium" panose="02000503000000020004"/>
                <a:hlinkClick r:id="rId5"/>
              </a:rPr>
              <a:t>Club Excellence Award</a:t>
            </a:r>
            <a:r>
              <a:rPr sz="1600" b="0"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 </a:t>
            </a:r>
          </a:p>
          <a:p>
            <a:pPr marL="0" indent="0" algn="l">
              <a:lnSpc>
                <a:spcPts val="2400"/>
              </a:lnSpc>
              <a:spcAft>
                <a:spcPts val="1500"/>
              </a:spcAft>
            </a:pPr>
            <a:r>
              <a:rPr sz="1600" b="0"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See the other ways reporting service benefits your club in the </a:t>
            </a:r>
            <a:r>
              <a:rPr sz="1600" b="0"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Medium" panose="02000503000000020004"/>
                <a:ea typeface="HelveticaNeue-Medium" panose="02000503000000020004"/>
                <a:hlinkClick r:id="rId6"/>
              </a:rPr>
              <a:t>Why Report Service</a:t>
            </a:r>
            <a:r>
              <a:rPr sz="1600" b="0"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 resource.</a:t>
            </a:r>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7338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endParaRPr lang="en-US" altLang="en-US" sz="3200" kern="0" dirty="0">
              <a:solidFill>
                <a:schemeClr val="bg1"/>
              </a:solidFill>
              <a:uFillTx/>
              <a:latin typeface="Helvetica Neue Bold" panose="02000503000000020004" charset="0"/>
              <a:ea typeface="Helvetica Neue Bold" panose="02000503000000020004" charset="0"/>
            </a:endParaRP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
        <p:nvSpPr>
          <p:cNvPr id="2" name="Headline"/>
          <p:cNvSpPr txBox="1"/>
          <p:nvPr/>
        </p:nvSpPr>
        <p:spPr>
          <a:xfrm>
            <a:off x="206375" y="236855"/>
            <a:ext cx="8884920" cy="653986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r>
              <a:rPr lang="en-US" altLang="en-US" sz="2800" kern="0" dirty="0">
                <a:solidFill>
                  <a:schemeClr val="bg1"/>
                </a:solidFill>
                <a:uFillTx/>
                <a:latin typeface="Helvetica Neue Bold" panose="02000503000000020004" charset="0"/>
                <a:ea typeface="Helvetica Neue Bold" panose="02000503000000020004" charset="0"/>
              </a:rPr>
              <a:t>How and when to report service</a:t>
            </a:r>
          </a:p>
          <a:p>
            <a:r>
              <a:rPr lang="en-US" altLang="en-US" sz="2800" kern="0" dirty="0">
                <a:solidFill>
                  <a:schemeClr val="bg1"/>
                </a:solidFill>
                <a:uFillTx/>
                <a:latin typeface="Helvetica Neue Bold" panose="02000503000000020004" charset="0"/>
                <a:ea typeface="Helvetica Neue Bold" panose="02000503000000020004" charset="0"/>
              </a:rPr>
              <a:t> </a:t>
            </a:r>
          </a:p>
          <a:p>
            <a:r>
              <a:rPr lang="en-US" altLang="en-US" sz="2800" kern="0" dirty="0">
                <a:solidFill>
                  <a:schemeClr val="bg1"/>
                </a:solidFill>
                <a:uFillTx/>
                <a:latin typeface="Helvetica Neue Bold" panose="02000503000000020004" charset="0"/>
                <a:ea typeface="Helvetica Neue Bold" panose="02000503000000020004" charset="0"/>
              </a:rPr>
              <a:t>We recommend reporting a service activity in the Lion Portal as soon as possible after you complete your service. The Lion Year ends on June 30, but reports can continue to be entered for that year until July 31.   </a:t>
            </a:r>
          </a:p>
          <a:p>
            <a:endParaRPr lang="en-US" altLang="en-US" sz="2800" kern="0" dirty="0">
              <a:solidFill>
                <a:schemeClr val="bg1"/>
              </a:solidFill>
              <a:uFillTx/>
              <a:latin typeface="Helvetica Neue Bold" panose="02000503000000020004" charset="0"/>
              <a:ea typeface="Helvetica Neue Bold" panose="02000503000000020004" charset="0"/>
            </a:endParaRPr>
          </a:p>
          <a:p>
            <a:r>
              <a:rPr lang="en-US" altLang="en-US" sz="2800" kern="0" dirty="0">
                <a:solidFill>
                  <a:schemeClr val="bg1"/>
                </a:solidFill>
                <a:uFillTx/>
                <a:latin typeface="Helvetica Neue Bold" panose="02000503000000020004" charset="0"/>
                <a:ea typeface="Helvetica Neue Bold" panose="02000503000000020004" charset="0"/>
              </a:rPr>
              <a:t>You can collect the data needed to report an activity with the Service Activity Information resource, which includes a list of our global causes and project types. Training resources and additional information about the Lion Portal can be found on the Lion Portal Updates webpage. </a:t>
            </a:r>
            <a:r>
              <a:rPr lang="en-US" altLang="en-US" sz="4400" kern="0" dirty="0">
                <a:solidFill>
                  <a:schemeClr val="bg1"/>
                </a:solidFill>
                <a:uFillTx/>
                <a:latin typeface="Helvetica Neue Bold" panose="02000503000000020004" charset="0"/>
                <a:ea typeface="Helvetica Neue Bold" panose="02000503000000020004" charset="0"/>
              </a:rPr>
              <a:t>  </a:t>
            </a:r>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7338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79375" y="582295"/>
            <a:ext cx="8576310" cy="299910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r>
              <a:rPr lang="en-US" altLang="en-US" sz="2800" kern="0" dirty="0">
                <a:solidFill>
                  <a:schemeClr val="bg1"/>
                </a:solidFill>
                <a:uFillTx/>
                <a:latin typeface="Helvetica Neue Bold" panose="02000503000000020004" charset="0"/>
                <a:ea typeface="Helvetica Neue Bold" panose="02000503000000020004" charset="0"/>
              </a:rPr>
              <a:t>Who can report service</a:t>
            </a:r>
          </a:p>
          <a:p>
            <a:r>
              <a:rPr lang="en-US" altLang="en-US" sz="2800" kern="0" dirty="0">
                <a:solidFill>
                  <a:schemeClr val="bg1"/>
                </a:solidFill>
                <a:uFillTx/>
                <a:latin typeface="Helvetica Neue Bold" panose="02000503000000020004" charset="0"/>
                <a:ea typeface="Helvetica Neue Bold" panose="02000503000000020004" charset="0"/>
              </a:rPr>
              <a:t> </a:t>
            </a:r>
          </a:p>
          <a:p>
            <a:r>
              <a:rPr lang="en-US" altLang="en-US" sz="2800" kern="0" dirty="0">
                <a:solidFill>
                  <a:schemeClr val="bg1"/>
                </a:solidFill>
                <a:uFillTx/>
                <a:latin typeface="Helvetica Neue Bold" panose="02000503000000020004" charset="0"/>
                <a:ea typeface="Helvetica Neue Bold" panose="02000503000000020004" charset="0"/>
              </a:rPr>
              <a:t>It’s important for your club to know who is responsible for service reporting, so your club receives the benefits. In Lions clubs, service chairpersons are responsible for service reporting, although many clubs choose to have the club secretary or club president report. In Leo clubs, the president, secretary or Leo club advisor can report service. Your club can also appoint an administrator to handle service reporting or your district can appoint an IT chairperson.</a:t>
            </a:r>
          </a:p>
          <a:p>
            <a:endParaRPr lang="en-US" altLang="en-US" sz="2800" kern="0" dirty="0">
              <a:solidFill>
                <a:schemeClr val="bg1"/>
              </a:solidFill>
              <a:uFillTx/>
              <a:latin typeface="Helvetica Neue Bold" panose="02000503000000020004" charset="0"/>
              <a:ea typeface="Helvetica Neue Bold" panose="02000503000000020004" charset="0"/>
            </a:endParaRPr>
          </a:p>
          <a:p>
            <a:r>
              <a:rPr lang="en-US" altLang="en-US" sz="2800" kern="0" dirty="0">
                <a:solidFill>
                  <a:schemeClr val="bg1"/>
                </a:solidFill>
                <a:uFillTx/>
                <a:latin typeface="Helvetica Neue Bold" panose="02000503000000020004" charset="0"/>
                <a:ea typeface="Helvetica Neue Bold" panose="02000503000000020004" charset="0"/>
              </a:rPr>
              <a:t>To see all the titles with reporting access, check out the Who Can Report Service resource.</a:t>
            </a: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7338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76200"/>
            <a:ext cx="2033905" cy="2223135"/>
          </a:xfrm>
          <a:prstGeom prst="rect">
            <a:avLst/>
          </a:prstGeom>
        </p:spPr>
      </p:pic>
      <p:sp>
        <p:nvSpPr>
          <p:cNvPr id="5" name="Text Box 4"/>
          <p:cNvSpPr txBox="1"/>
          <p:nvPr/>
        </p:nvSpPr>
        <p:spPr>
          <a:xfrm>
            <a:off x="36195" y="149225"/>
            <a:ext cx="12023090" cy="6622415"/>
          </a:xfrm>
          <a:prstGeom prst="rect">
            <a:avLst/>
          </a:prstGeom>
        </p:spPr>
        <p:txBody>
          <a:bodyPr wrap="square">
            <a:noAutofit/>
          </a:bodyPr>
          <a:lstStyle/>
          <a:p>
            <a:pPr marL="0" indent="0" algn="l">
              <a:lnSpc>
                <a:spcPts val="4000"/>
              </a:lnSpc>
              <a:spcBef>
                <a:spcPct val="0"/>
              </a:spcBef>
              <a:spcAft>
                <a:spcPts val="1000"/>
              </a:spcAft>
            </a:pPr>
            <a:r>
              <a:rPr sz="2800" b="1" i="0">
                <a:ln w="9525" cmpd="sng">
                  <a:solidFill>
                    <a:schemeClr val="accent1"/>
                  </a:solidFill>
                  <a:prstDash val="solid"/>
                </a:ln>
                <a:solidFill>
                  <a:srgbClr val="70AD47">
                    <a:tint val="1000"/>
                    <a:tint val="1000"/>
                  </a:srgbClr>
                </a:solidFill>
                <a:effectLst>
                  <a:glow rad="38100">
                    <a:schemeClr val="accent1">
                      <a:alpha val="40000"/>
                      <a:alpha val="40000"/>
                    </a:schemeClr>
                  </a:glow>
                </a:effectLst>
                <a:latin typeface="HelveticaNeue-Bold" panose="02000503000000020004"/>
                <a:ea typeface="HelveticaNeue-Bold" panose="02000503000000020004"/>
              </a:rPr>
              <a:t>How districts can help clubs report service</a:t>
            </a:r>
          </a:p>
          <a:p>
            <a:pPr marL="0" indent="0" algn="l">
              <a:spcAft>
                <a:spcPts val="2500"/>
              </a:spcAft>
            </a:pPr>
            <a:r>
              <a:rPr sz="2800" b="0" i="0">
                <a:ln w="9525" cmpd="sng">
                  <a:solidFill>
                    <a:schemeClr val="accent1"/>
                  </a:solidFill>
                  <a:prstDash val="solid"/>
                </a:ln>
                <a:solidFill>
                  <a:srgbClr val="70AD47">
                    <a:tint val="1000"/>
                    <a:tint val="1000"/>
                  </a:srgbClr>
                </a:solidFill>
                <a:effectLst>
                  <a:glow rad="38100">
                    <a:schemeClr val="accent1">
                      <a:alpha val="40000"/>
                      <a:alpha val="40000"/>
                    </a:schemeClr>
                  </a:glow>
                </a:effectLst>
                <a:latin typeface="HelveticaNeue-Light" panose="02000503000000020004"/>
                <a:ea typeface="HelveticaNeue-Light" panose="02000503000000020004"/>
              </a:rPr>
              <a:t> </a:t>
            </a:r>
            <a:r>
              <a:rPr sz="2800" b="0"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Did you know that all districts have a goal to increase the percentage </a:t>
            </a:r>
          </a:p>
          <a:p>
            <a:pPr marL="0" indent="0" algn="l">
              <a:lnSpc>
                <a:spcPts val="2400"/>
              </a:lnSpc>
              <a:spcAft>
                <a:spcPts val="1500"/>
              </a:spcAft>
            </a:pPr>
            <a:r>
              <a:rPr sz="2800" b="0"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of their clubs that report service? District leaders can access reports </a:t>
            </a:r>
            <a:r>
              <a:rPr sz="2800" b="0"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Medium" panose="02000503000000020004"/>
                <a:ea typeface="HelveticaNeue-Medium" panose="02000503000000020004"/>
                <a:hlinkClick r:id="rId4"/>
              </a:rPr>
              <a:t>online</a:t>
            </a:r>
            <a:r>
              <a:rPr sz="2800" b="0"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 that display the number of service activities reported by each club. If you’re a district leader, the following ideas can help your district achieve its reporting goal:</a:t>
            </a:r>
          </a:p>
          <a:p>
            <a:pPr marL="0" indent="0" algn="l">
              <a:buFont typeface="Arial" panose="020B0704020202020204"/>
              <a:buChar char="•"/>
            </a:pPr>
            <a:r>
              <a:rPr sz="2800" b="0"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Reach out to club leaders. Ask who is responsible for service reporting and how you can help. Share the </a:t>
            </a:r>
            <a:r>
              <a:rPr sz="2800" b="0"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Medium" panose="02000503000000020004"/>
                <a:ea typeface="HelveticaNeue-Medium" panose="02000503000000020004"/>
                <a:hlinkClick r:id="rId5"/>
              </a:rPr>
              <a:t>benefits of service reporting</a:t>
            </a:r>
            <a:r>
              <a:rPr sz="2800" b="0"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 </a:t>
            </a:r>
          </a:p>
          <a:p>
            <a:pPr marL="0" indent="0" algn="l">
              <a:buFont typeface="Arial" panose="020B0704020202020204"/>
              <a:buChar char="•"/>
            </a:pPr>
            <a:r>
              <a:rPr sz="2800" b="0"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Encourage clubs to elect a service chairperson, who can assume responsibility for reporting service, if that works for the club.</a:t>
            </a:r>
          </a:p>
          <a:p>
            <a:pPr marL="0" indent="0" algn="l">
              <a:buFont typeface="Arial" panose="020B0704020202020204"/>
              <a:buChar char="•"/>
            </a:pPr>
            <a:r>
              <a:rPr sz="2800" b="0"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Coach service chairpersons and club secretaries in how to report service by walking them through the steps. </a:t>
            </a:r>
          </a:p>
          <a:p>
            <a:pPr marL="0" indent="0" algn="l">
              <a:buFont typeface="Arial" panose="020B0704020202020204"/>
              <a:buChar char="•"/>
            </a:pPr>
            <a:r>
              <a:rPr sz="2800" b="0"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Appoint a district IT chairperson who can directly assist clubs with service activity entry. </a:t>
            </a:r>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7338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79375" y="186055"/>
            <a:ext cx="11618595" cy="642366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pPr indent="0" algn="ctr"/>
            <a:r>
              <a:rPr lang="en-US" altLang="en-US" sz="3200" kern="0" dirty="0">
                <a:solidFill>
                  <a:schemeClr val="bg1"/>
                </a:solidFill>
                <a:uFillTx/>
                <a:latin typeface="Helvetica Neue Bold" panose="02000503000000020004" charset="0"/>
                <a:ea typeface="Helvetica Neue Bold" panose="02000503000000020004" charset="0"/>
              </a:rPr>
              <a:t>Agenda</a:t>
            </a:r>
          </a:p>
          <a:p>
            <a:pPr indent="0" algn="ctr"/>
            <a:endParaRPr lang="en-US" altLang="en-US" sz="3200" kern="0" dirty="0">
              <a:solidFill>
                <a:schemeClr val="bg1"/>
              </a:solidFill>
              <a:uFillTx/>
              <a:latin typeface="Helvetica Neue Bold" panose="02000503000000020004" charset="0"/>
              <a:ea typeface="Helvetica Neue Bold" panose="02000503000000020004" charset="0"/>
            </a:endParaRPr>
          </a:p>
          <a:p>
            <a:r>
              <a:rPr lang="en-US" altLang="en-US" sz="3200" kern="0" dirty="0">
                <a:solidFill>
                  <a:schemeClr val="bg1"/>
                </a:solidFill>
                <a:uFillTx/>
                <a:latin typeface="Helvetica Neue Bold" panose="02000503000000020004" charset="0"/>
                <a:ea typeface="Helvetica Neue Bold" panose="02000503000000020004" charset="0"/>
              </a:rPr>
              <a:t>1.LA-2Constitution and By-Laws (Standard Club) By-Laws Article III-Duties of Officers</a:t>
            </a:r>
          </a:p>
          <a:p>
            <a:r>
              <a:rPr lang="en-US" altLang="en-US" sz="3200" kern="0" dirty="0">
                <a:solidFill>
                  <a:schemeClr val="bg1"/>
                </a:solidFill>
                <a:uFillTx/>
                <a:latin typeface="Helvetica Neue Bold" panose="02000503000000020004" charset="0"/>
                <a:ea typeface="Helvetica Neue Bold" panose="02000503000000020004" charset="0"/>
              </a:rPr>
              <a:t>Section 8-pages 21/22</a:t>
            </a:r>
          </a:p>
          <a:p>
            <a:r>
              <a:rPr lang="en-US" altLang="en-US" sz="3200" kern="0" dirty="0">
                <a:solidFill>
                  <a:schemeClr val="bg1"/>
                </a:solidFill>
                <a:uFillTx/>
                <a:latin typeface="Helvetica Neue Bold" panose="02000503000000020004" charset="0"/>
                <a:ea typeface="Helvetica Neue Bold" panose="02000503000000020004" charset="0"/>
              </a:rPr>
              <a:t>Service Chairperson</a:t>
            </a:r>
          </a:p>
          <a:p>
            <a:r>
              <a:rPr lang="en-US" altLang="en-US" sz="3200" kern="0" dirty="0">
                <a:solidFill>
                  <a:schemeClr val="bg1"/>
                </a:solidFill>
                <a:uFillTx/>
                <a:latin typeface="Helvetica Neue Bold" panose="02000503000000020004" charset="0"/>
                <a:ea typeface="Helvetica Neue Bold" panose="02000503000000020004" charset="0"/>
              </a:rPr>
              <a:t>2. Club Service Chair e-book</a:t>
            </a:r>
          </a:p>
          <a:p>
            <a:r>
              <a:rPr lang="en-US" altLang="en-US" sz="3200" kern="0" dirty="0">
                <a:solidFill>
                  <a:schemeClr val="bg1"/>
                </a:solidFill>
                <a:uFillTx/>
                <a:latin typeface="Helvetica Neue Bold" panose="02000503000000020004" charset="0"/>
                <a:ea typeface="Helvetica Neue Bold" panose="02000503000000020004" charset="0"/>
              </a:rPr>
              <a:t>3. Service Journey</a:t>
            </a:r>
          </a:p>
          <a:p>
            <a:r>
              <a:rPr lang="en-US" altLang="en-US" sz="3200" kern="0" dirty="0">
                <a:solidFill>
                  <a:schemeClr val="bg1"/>
                </a:solidFill>
                <a:uFillTx/>
                <a:latin typeface="Helvetica Neue Bold" panose="02000503000000020004" charset="0"/>
                <a:ea typeface="Helvetica Neue Bold" panose="02000503000000020004" charset="0"/>
              </a:rPr>
              <a:t>4. Measuring Service Impact</a:t>
            </a:r>
          </a:p>
          <a:p>
            <a:r>
              <a:rPr lang="en-US" altLang="en-US" sz="3200" kern="0" dirty="0">
                <a:solidFill>
                  <a:schemeClr val="bg1"/>
                </a:solidFill>
                <a:uFillTx/>
                <a:latin typeface="Helvetica Neue Bold" panose="02000503000000020004" charset="0"/>
                <a:ea typeface="Helvetica Neue Bold" panose="02000503000000020004" charset="0"/>
              </a:rPr>
              <a:t>5. Quick Start Service Ideas</a:t>
            </a:r>
          </a:p>
          <a:p>
            <a:r>
              <a:rPr lang="en-US" altLang="en-US" sz="3200" kern="0" dirty="0">
                <a:solidFill>
                  <a:schemeClr val="bg1"/>
                </a:solidFill>
                <a:uFillTx/>
                <a:latin typeface="Helvetica Neue Bold" panose="02000503000000020004" charset="0"/>
                <a:ea typeface="Helvetica Neue Bold" panose="02000503000000020004" charset="0"/>
              </a:rPr>
              <a:t>6. District Charity Information</a:t>
            </a:r>
          </a:p>
          <a:p>
            <a:r>
              <a:rPr lang="en-US" altLang="en-US" sz="3200" kern="0" dirty="0">
                <a:solidFill>
                  <a:schemeClr val="bg1"/>
                </a:solidFill>
                <a:uFillTx/>
                <a:latin typeface="Helvetica Neue Bold" panose="02000503000000020004" charset="0"/>
                <a:ea typeface="Helvetica Neue Bold" panose="02000503000000020004" charset="0"/>
              </a:rPr>
              <a:t>7. 100 Simple Service Ideas</a:t>
            </a:r>
          </a:p>
          <a:p>
            <a:r>
              <a:rPr lang="en-US" altLang="en-US" sz="3200" kern="0" dirty="0">
                <a:solidFill>
                  <a:schemeClr val="bg1"/>
                </a:solidFill>
                <a:uFillTx/>
                <a:latin typeface="Helvetica Neue Bold" panose="02000503000000020004" charset="0"/>
                <a:ea typeface="Helvetica Neue Bold" panose="02000503000000020004" charset="0"/>
              </a:rPr>
              <a:t>8. Club &amp; Community Needs Assessment</a:t>
            </a:r>
          </a:p>
          <a:p>
            <a:r>
              <a:rPr lang="en-US" altLang="en-US" sz="3200" kern="0" dirty="0">
                <a:solidFill>
                  <a:schemeClr val="bg1"/>
                </a:solidFill>
                <a:uFillTx/>
                <a:latin typeface="Helvetica Neue Bold" panose="02000503000000020004" charset="0"/>
                <a:ea typeface="Helvetica Neue Bold" panose="02000503000000020004" charset="0"/>
              </a:rPr>
              <a:t>9. Why Service Reporting Matters</a:t>
            </a:r>
          </a:p>
          <a:p>
            <a:endParaRPr lang="en-US" altLang="en-US" sz="3200" kern="0" dirty="0">
              <a:solidFill>
                <a:schemeClr val="bg1"/>
              </a:solidFill>
              <a:uFillTx/>
              <a:latin typeface="Helvetica Neue Bold" panose="02000503000000020004" charset="0"/>
              <a:ea typeface="Helvetica Neue Bold" panose="02000503000000020004" charset="0"/>
            </a:endParaRP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1778011"/>
            <a:ext cx="3240031" cy="3240031"/>
          </a:xfrm>
          <a:prstGeom prst="rect">
            <a:avLst/>
          </a:prstGeom>
        </p:spPr>
      </p:pic>
      <p:pic>
        <p:nvPicPr>
          <p:cNvPr id="2" name="Picture 1"/>
          <p:cNvPicPr/>
          <p:nvPr/>
        </p:nvPicPr>
        <p:blipFill>
          <a:blip r:embed="rId4"/>
          <a:stretch>
            <a:fillRect/>
          </a:stretch>
        </p:blipFill>
        <p:spPr>
          <a:xfrm>
            <a:off x="9107170" y="3124200"/>
            <a:ext cx="2590800" cy="2438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7338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4648200"/>
            <a:ext cx="1698625" cy="1856740"/>
          </a:xfrm>
          <a:prstGeom prst="rect">
            <a:avLst/>
          </a:prstGeom>
        </p:spPr>
      </p:pic>
      <p:sp>
        <p:nvSpPr>
          <p:cNvPr id="2" name="Text Box 1"/>
          <p:cNvSpPr txBox="1"/>
          <p:nvPr/>
        </p:nvSpPr>
        <p:spPr>
          <a:xfrm>
            <a:off x="318135" y="144780"/>
            <a:ext cx="11745595" cy="6299200"/>
          </a:xfrm>
          <a:prstGeom prst="rect">
            <a:avLst/>
          </a:prstGeom>
        </p:spPr>
        <p:txBody>
          <a:bodyPr wrap="square">
            <a:noAutofit/>
          </a:bodyPr>
          <a:lstStyle/>
          <a:p>
            <a:pPr marL="0" indent="0">
              <a:lnSpc>
                <a:spcPts val="4000"/>
              </a:lnSpc>
              <a:spcBef>
                <a:spcPct val="0"/>
              </a:spcBef>
              <a:spcAft>
                <a:spcPts val="1000"/>
              </a:spcAft>
            </a:pPr>
            <a:r>
              <a:rPr lang="en-US" sz="3600" b="1"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Bold" panose="02000503000000020004"/>
                <a:ea typeface="HelveticaNeue-Bold" panose="02000503000000020004"/>
              </a:rPr>
              <a:t>Challege:</a:t>
            </a:r>
            <a:r>
              <a:rPr sz="3600" b="1"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Bold" panose="02000503000000020004"/>
                <a:ea typeface="HelveticaNeue-Bold" panose="02000503000000020004"/>
              </a:rPr>
              <a:t>Amplify your club's impact during Weeks of Service</a:t>
            </a:r>
          </a:p>
          <a:p>
            <a:pPr marL="0" indent="0">
              <a:spcAft>
                <a:spcPts val="2500"/>
              </a:spcAft>
            </a:pPr>
            <a:r>
              <a:rPr sz="1600" b="0"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Light" panose="02000503000000020004"/>
                <a:ea typeface="HelveticaNeue-Light" panose="02000503000000020004"/>
              </a:rPr>
              <a:t> </a:t>
            </a:r>
            <a:r>
              <a:rPr sz="2800" b="0"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uFillTx/>
                <a:latin typeface="HelveticaNeue-Light" panose="02000503000000020004"/>
                <a:ea typeface="HelveticaNeue-Light" panose="02000503000000020004"/>
              </a:rPr>
              <a:t>This initiative unites Lions and Leos worldwide to address the critical issues of mental health and well-being, hunger, and the environment. By participating, you'll be part of three impactful weeks dedicated to creating positive change and making a difference in communities around the globe — together. So get involved and help drive collective action for a better future!</a:t>
            </a:r>
          </a:p>
          <a:p>
            <a:pPr marL="0" indent="0">
              <a:lnSpc>
                <a:spcPts val="4000"/>
              </a:lnSpc>
              <a:spcBef>
                <a:spcPct val="0"/>
              </a:spcBef>
              <a:spcAft>
                <a:spcPts val="1000"/>
              </a:spcAft>
            </a:pPr>
            <a:r>
              <a:rPr sz="2800" b="1"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uFillTx/>
                <a:latin typeface="HelveticaNeue-Bold" panose="02000503000000020004"/>
                <a:ea typeface="HelveticaNeue-Bold" panose="02000503000000020004"/>
              </a:rPr>
              <a:t>Mark your calendars</a:t>
            </a:r>
            <a:r>
              <a:rPr lang="en-US" sz="2800" b="1"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uFillTx/>
                <a:latin typeface="HelveticaNeue-Bold" panose="02000503000000020004"/>
                <a:ea typeface="HelveticaNeue-Bold" panose="02000503000000020004"/>
              </a:rPr>
              <a:t>:  </a:t>
            </a:r>
            <a:r>
              <a:rPr sz="2800" b="1">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uFillTx/>
                <a:latin typeface="HelveticaNeue-Bold" panose="02000503000000020004"/>
                <a:ea typeface="HelveticaNeue-Bold" panose="02000503000000020004"/>
              </a:rPr>
              <a:t>Mental health and well-being</a:t>
            </a:r>
          </a:p>
          <a:p>
            <a:pPr marL="0" indent="0" algn="ctr">
              <a:lnSpc>
                <a:spcPts val="2400"/>
              </a:lnSpc>
              <a:spcBef>
                <a:spcPct val="0"/>
              </a:spcBef>
              <a:spcAft>
                <a:spcPts val="1500"/>
              </a:spcAft>
            </a:pPr>
            <a:r>
              <a:rPr sz="280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uFillTx/>
                <a:latin typeface="HelveticaNeue-Light" panose="02000503000000020004"/>
                <a:ea typeface="HelveticaNeue-Light" panose="02000503000000020004"/>
              </a:rPr>
              <a:t>October 4-12, 2025</a:t>
            </a:r>
          </a:p>
          <a:p>
            <a:pPr marL="0" indent="0" algn="ctr">
              <a:lnSpc>
                <a:spcPts val="2400"/>
              </a:lnSpc>
              <a:spcBef>
                <a:spcPct val="0"/>
              </a:spcBef>
              <a:spcAft>
                <a:spcPct val="0"/>
              </a:spcAft>
            </a:pPr>
            <a:r>
              <a:rPr sz="2800" b="1">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uFillTx/>
                <a:latin typeface="HelveticaNeue-Bold" panose="02000503000000020004"/>
                <a:ea typeface="HelveticaNeue-Bold" panose="02000503000000020004"/>
              </a:rPr>
              <a:t>Hunger</a:t>
            </a:r>
          </a:p>
          <a:p>
            <a:pPr marL="0" indent="0" algn="ctr">
              <a:lnSpc>
                <a:spcPts val="2400"/>
              </a:lnSpc>
              <a:spcBef>
                <a:spcPct val="0"/>
              </a:spcBef>
              <a:spcAft>
                <a:spcPts val="1500"/>
              </a:spcAft>
            </a:pPr>
            <a:r>
              <a:rPr sz="280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uFillTx/>
                <a:latin typeface="HelveticaNeue-Light" panose="02000503000000020004"/>
                <a:ea typeface="HelveticaNeue-Light" panose="02000503000000020004"/>
              </a:rPr>
              <a:t>January 3-11, 2026</a:t>
            </a:r>
          </a:p>
          <a:p>
            <a:pPr marL="0" indent="0" algn="ctr">
              <a:lnSpc>
                <a:spcPts val="2400"/>
              </a:lnSpc>
              <a:spcBef>
                <a:spcPct val="0"/>
              </a:spcBef>
              <a:spcAft>
                <a:spcPct val="0"/>
              </a:spcAft>
            </a:pPr>
            <a:r>
              <a:rPr sz="2800" b="1">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uFillTx/>
                <a:latin typeface="HelveticaNeue-Bold" panose="02000503000000020004"/>
                <a:ea typeface="HelveticaNeue-Bold" panose="02000503000000020004"/>
              </a:rPr>
              <a:t>Environment</a:t>
            </a:r>
          </a:p>
          <a:p>
            <a:pPr marL="0" indent="0" algn="ctr">
              <a:lnSpc>
                <a:spcPts val="2400"/>
              </a:lnSpc>
              <a:spcBef>
                <a:spcPct val="0"/>
              </a:spcBef>
              <a:spcAft>
                <a:spcPts val="1500"/>
              </a:spcAft>
            </a:pPr>
            <a:r>
              <a:rPr sz="280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uFillTx/>
                <a:latin typeface="HelveticaNeue-Light" panose="02000503000000020004"/>
                <a:ea typeface="HelveticaNeue-Light" panose="02000503000000020004"/>
              </a:rPr>
              <a:t>April 18-26, 2026</a:t>
            </a:r>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354475"/>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pic>
        <p:nvPicPr>
          <p:cNvPr id="3" name="Picture 2"/>
          <p:cNvPicPr>
            <a:picLocks noChangeAspect="1"/>
          </p:cNvPicPr>
          <p:nvPr/>
        </p:nvPicPr>
        <p:blipFill>
          <a:blip r:embed="rId4"/>
          <a:stretch>
            <a:fillRect/>
          </a:stretch>
        </p:blipFill>
        <p:spPr>
          <a:xfrm>
            <a:off x="376555" y="299085"/>
            <a:ext cx="8006080" cy="62369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354475"/>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554355" y="300355"/>
            <a:ext cx="7486015" cy="328104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pPr indent="0" algn="ctr"/>
            <a:r>
              <a:rPr lang="en-US" sz="4800" kern="0" dirty="0">
                <a:solidFill>
                  <a:schemeClr val="bg1"/>
                </a:solidFill>
              </a:rPr>
              <a:t>Thank you for listening and participating.</a:t>
            </a:r>
          </a:p>
          <a:p>
            <a:pPr indent="0" algn="ctr"/>
            <a:endParaRPr lang="en-US" sz="4800" kern="0" dirty="0">
              <a:solidFill>
                <a:schemeClr val="bg1"/>
              </a:solidFill>
            </a:endParaRPr>
          </a:p>
          <a:p>
            <a:pPr indent="0" algn="ctr"/>
            <a:endParaRPr lang="en-US" sz="4800" kern="0" dirty="0">
              <a:solidFill>
                <a:schemeClr val="bg1"/>
              </a:solidFill>
            </a:endParaRPr>
          </a:p>
          <a:p>
            <a:pPr indent="0" algn="ctr"/>
            <a:endParaRPr lang="en-US" sz="4800" kern="0" dirty="0">
              <a:solidFill>
                <a:schemeClr val="bg1"/>
              </a:solidFill>
            </a:endParaRPr>
          </a:p>
          <a:p>
            <a:pPr indent="0" algn="ctr"/>
            <a:r>
              <a:rPr lang="en-US" kern="0" dirty="0">
                <a:solidFill>
                  <a:schemeClr val="bg1"/>
                </a:solidFill>
                <a:uFillTx/>
                <a:latin typeface="Helvetica Neue Bold" panose="02000503000000020004" charset="0"/>
                <a:ea typeface="Helvetica Neue Bold" panose="02000503000000020004" charset="0"/>
              </a:rPr>
              <a:t>Esmeralda Rodriguez, </a:t>
            </a:r>
          </a:p>
          <a:p>
            <a:pPr indent="0" algn="ctr"/>
            <a:r>
              <a:rPr lang="en-US" kern="0" dirty="0">
                <a:solidFill>
                  <a:schemeClr val="bg1"/>
                </a:solidFill>
                <a:uFillTx/>
                <a:latin typeface="Helvetica Neue Bold" panose="02000503000000020004" charset="0"/>
                <a:ea typeface="Helvetica Neue Bold" panose="02000503000000020004" charset="0"/>
              </a:rPr>
              <a:t>Grand Prairie Host Lions</a:t>
            </a:r>
          </a:p>
          <a:p>
            <a:pPr indent="0" algn="ctr"/>
            <a:r>
              <a:rPr lang="en-US" kern="0" dirty="0">
                <a:solidFill>
                  <a:schemeClr val="bg1"/>
                </a:solidFill>
                <a:uFillTx/>
                <a:latin typeface="Helvetica Neue Bold" panose="02000503000000020004" charset="0"/>
                <a:ea typeface="Helvetica Neue Bold" panose="02000503000000020004" charset="0"/>
              </a:rPr>
              <a:t>2x1 PDG 2021-2022</a:t>
            </a:r>
          </a:p>
          <a:p>
            <a:pPr indent="0" algn="ctr"/>
            <a:r>
              <a:rPr lang="en-US" kern="0" dirty="0">
                <a:solidFill>
                  <a:schemeClr val="bg1"/>
                </a:solidFill>
                <a:uFillTx/>
                <a:latin typeface="Helvetica Neue Bold" panose="02000503000000020004" charset="0"/>
                <a:ea typeface="Helvetica Neue Bold" panose="02000503000000020004" charset="0"/>
              </a:rPr>
              <a:t>Club</a:t>
            </a:r>
          </a:p>
          <a:p>
            <a:pPr indent="0" algn="ctr"/>
            <a:r>
              <a:rPr lang="en-US" kern="0" dirty="0">
                <a:solidFill>
                  <a:schemeClr val="bg1"/>
                </a:solidFill>
                <a:uFillTx/>
                <a:latin typeface="Helvetica Neue Bold" panose="02000503000000020004" charset="0"/>
                <a:ea typeface="Helvetica Neue Bold" panose="02000503000000020004" charset="0"/>
              </a:rPr>
              <a:t>Lionesme01@gmail.com</a:t>
            </a:r>
          </a:p>
          <a:p>
            <a:pPr indent="0" algn="ctr"/>
            <a:r>
              <a:rPr lang="en-US" kern="0" dirty="0">
                <a:solidFill>
                  <a:schemeClr val="bg1"/>
                </a:solidFill>
                <a:uFillTx/>
                <a:latin typeface="Helvetica Neue Bold" panose="02000503000000020004" charset="0"/>
                <a:ea typeface="Helvetica Neue Bold" panose="02000503000000020004" charset="0"/>
              </a:rPr>
              <a:t>972-891-4678 </a:t>
            </a: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354475"/>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239395" y="300355"/>
            <a:ext cx="8640445" cy="3281045"/>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pPr indent="0" algn="ctr"/>
            <a:r>
              <a:rPr lang="en-US" kern="0" dirty="0">
                <a:solidFill>
                  <a:schemeClr val="bg1"/>
                </a:solidFill>
                <a:uFillTx/>
                <a:latin typeface="Helvetica Neue Bold" panose="02000503000000020004" charset="0"/>
                <a:ea typeface="Helvetica Neue Bold" panose="02000503000000020004" charset="0"/>
              </a:rPr>
              <a:t>Pair Sharing Activity:</a:t>
            </a:r>
          </a:p>
          <a:p>
            <a:pPr indent="0" algn="ctr"/>
            <a:r>
              <a:rPr lang="en-US" kern="0" dirty="0">
                <a:solidFill>
                  <a:schemeClr val="bg1"/>
                </a:solidFill>
                <a:uFillTx/>
                <a:latin typeface="Helvetica Neue Bold" panose="02000503000000020004" charset="0"/>
                <a:ea typeface="Helvetica Neue Bold" panose="02000503000000020004" charset="0"/>
              </a:rPr>
              <a:t>Please discuss with a partner the  service activity(ies) and/or Signature activity(ies) your club is known for in the community.</a:t>
            </a:r>
          </a:p>
        </p:txBody>
      </p:sp>
      <p:pic>
        <p:nvPicPr>
          <p:cNvPr id="6" name="Picture 5" descr="A blue and yellow logo with lions heads and a letter 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374026"/>
            <a:ext cx="3240031" cy="32400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354475"/>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0" name="Headline"/>
          <p:cNvSpPr txBox="1"/>
          <p:nvPr/>
        </p:nvSpPr>
        <p:spPr>
          <a:xfrm>
            <a:off x="685800" y="456985"/>
            <a:ext cx="6973735" cy="129752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r>
              <a:rPr lang="en-US" sz="4800" kern="0" dirty="0">
                <a:solidFill>
                  <a:schemeClr val="bg1"/>
                </a:solidFill>
              </a:rPr>
              <a:t>Lions Interantional Constitutional Area 1</a:t>
            </a:r>
          </a:p>
          <a:p>
            <a:r>
              <a:rPr lang="en-US" sz="4800" kern="0" dirty="0">
                <a:solidFill>
                  <a:schemeClr val="bg1"/>
                </a:solidFill>
              </a:rPr>
              <a:t>State of Texas: MD2</a:t>
            </a:r>
          </a:p>
          <a:p>
            <a:r>
              <a:rPr lang="en-US" sz="4800" kern="0" dirty="0">
                <a:solidFill>
                  <a:schemeClr val="bg1"/>
                </a:solidFill>
              </a:rPr>
              <a:t>District: 2x1</a:t>
            </a:r>
          </a:p>
        </p:txBody>
      </p:sp>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10" name="Slice - Solid"/>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1" name="Headline"/>
          <p:cNvSpPr txBox="1"/>
          <p:nvPr/>
        </p:nvSpPr>
        <p:spPr>
          <a:xfrm>
            <a:off x="372975" y="366727"/>
            <a:ext cx="1734121"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r>
              <a:rPr lang="en-US" sz="1600" kern="0" dirty="0">
                <a:solidFill>
                  <a:srgbClr val="EBB700"/>
                </a:solidFill>
              </a:rPr>
              <a:t>Our club within our community</a:t>
            </a:r>
          </a:p>
        </p:txBody>
      </p:sp>
      <p:sp>
        <p:nvSpPr>
          <p:cNvPr id="7" name="Body Copy"/>
          <p:cNvSpPr txBox="1"/>
          <p:nvPr/>
        </p:nvSpPr>
        <p:spPr>
          <a:xfrm>
            <a:off x="2907733" y="1931246"/>
            <a:ext cx="8875358" cy="4241801"/>
          </a:xfrm>
          <a:prstGeom prst="rect">
            <a:avLst/>
          </a:prstGeom>
        </p:spPr>
        <p:txBody>
          <a:bodyPr/>
          <a:lstStyle>
            <a:lvl1pPr marL="0" indent="0" algn="l" rtl="0" eaLnBrk="1" fontAlgn="base" hangingPunct="1">
              <a:spcBef>
                <a:spcPct val="20000"/>
              </a:spcBef>
              <a:spcAft>
                <a:spcPct val="0"/>
              </a:spcAft>
              <a:buFont typeface="Arial" panose="020B0704020202020204" pitchFamily="34" charset="0"/>
              <a:buNone/>
              <a:defRPr sz="2000">
                <a:solidFill>
                  <a:schemeClr val="tx1"/>
                </a:solidFill>
                <a:latin typeface="Arial" panose="020B0704020202020204" pitchFamily="34" charset="0"/>
                <a:ea typeface="ヒラギノ角ゴ Pro W3" panose="020B0300000000000000" charset="-128"/>
                <a:cs typeface="Arial" panose="020B0704020202020204" pitchFamily="34" charset="0"/>
              </a:defRPr>
            </a:lvl1pPr>
            <a:lvl2pPr marL="518795"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704020202020204" pitchFamily="34" charset="0"/>
                <a:ea typeface="ヒラギノ角ゴ Pro W3" panose="020B0300000000000000" charset="-128"/>
                <a:cs typeface="Arial" panose="020B0704020202020204" pitchFamily="34" charset="0"/>
              </a:defRPr>
            </a:lvl2pPr>
            <a:lvl3pPr marL="914400" indent="0" algn="l" rtl="0" eaLnBrk="1" fontAlgn="base" hangingPunct="1">
              <a:spcBef>
                <a:spcPct val="20000"/>
              </a:spcBef>
              <a:spcAft>
                <a:spcPct val="0"/>
              </a:spcAft>
              <a:buFont typeface="Arial" panose="020B0704020202020204" pitchFamily="34" charset="0"/>
              <a:buNone/>
              <a:defRPr sz="2000">
                <a:solidFill>
                  <a:schemeClr val="tx1"/>
                </a:solidFill>
                <a:latin typeface="Arial" panose="020B0704020202020204" pitchFamily="34" charset="0"/>
                <a:ea typeface="ヒラギノ角ゴ Pro W3" panose="020B0300000000000000" charset="-128"/>
                <a:cs typeface="Arial" panose="020B0704020202020204" pitchFamily="34" charset="0"/>
              </a:defRPr>
            </a:lvl3pPr>
            <a:lvl4pPr marL="1371600" indent="0" algn="l" rtl="0" eaLnBrk="1" fontAlgn="base" hangingPunct="1">
              <a:spcBef>
                <a:spcPct val="20000"/>
              </a:spcBef>
              <a:spcAft>
                <a:spcPct val="0"/>
              </a:spcAft>
              <a:buFont typeface="Arial" panose="020B0704020202020204" pitchFamily="34" charset="0"/>
              <a:buNone/>
              <a:defRPr sz="2000">
                <a:solidFill>
                  <a:schemeClr val="tx1"/>
                </a:solidFill>
                <a:latin typeface="+mn-lt"/>
                <a:ea typeface="ヒラギノ角ゴ Pro W3" panose="020B0300000000000000" charset="-128"/>
              </a:defRPr>
            </a:lvl4pPr>
            <a:lvl5pPr marL="1828800" indent="0" algn="l" rtl="0" eaLnBrk="1" fontAlgn="base" hangingPunct="1">
              <a:spcBef>
                <a:spcPct val="20000"/>
              </a:spcBef>
              <a:spcAft>
                <a:spcPct val="0"/>
              </a:spcAft>
              <a:buFont typeface="Arial" panose="020B0704020202020204" pitchFamily="34" charset="0"/>
              <a:buNone/>
              <a:defRPr sz="2000">
                <a:solidFill>
                  <a:schemeClr val="tx1"/>
                </a:solidFill>
                <a:latin typeface="+mn-lt"/>
                <a:ea typeface="ヒラギノ角ゴ Pro W3" panose="020B0300000000000000" charset="-128"/>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endParaRPr lang="en-US" kern="0" dirty="0">
              <a:solidFill>
                <a:srgbClr val="44546A"/>
              </a:solidFill>
              <a:latin typeface="Helvetica Neue" panose="02000503000000020004" charset="0"/>
            </a:endParaRPr>
          </a:p>
        </p:txBody>
      </p:sp>
      <p:sp>
        <p:nvSpPr>
          <p:cNvPr id="9" name="Page Number - Blue"/>
          <p:cNvSpPr txBox="1">
            <a:spLocks noChangeArrowheads="1"/>
          </p:cNvSpPr>
          <p:nvPr/>
        </p:nvSpPr>
        <p:spPr bwMode="auto">
          <a:xfrm>
            <a:off x="11537156" y="6400725"/>
            <a:ext cx="654844" cy="457275"/>
          </a:xfrm>
          <a:prstGeom prst="rect">
            <a:avLst/>
          </a:prstGeom>
          <a:noFill/>
          <a:ln>
            <a:noFill/>
          </a:ln>
        </p:spPr>
        <p:txBody>
          <a:bodyPr wrap="square" anchor="t">
            <a:noAutofit/>
          </a:bodyPr>
          <a:lstStyle>
            <a:lvl1pPr>
              <a:defRPr>
                <a:solidFill>
                  <a:schemeClr val="tx1"/>
                </a:solidFill>
                <a:latin typeface="Arial" panose="020B0704020202020204" pitchFamily="34" charset="0"/>
                <a:ea typeface="ヒラギノ角ゴ Pro W3" panose="020B0300000000000000" charset="-128"/>
                <a:cs typeface="ヒラギノ角ゴ Pro W3" panose="020B0300000000000000" charset="-128"/>
              </a:defRPr>
            </a:lvl1pPr>
            <a:lvl2pPr marL="742950" indent="-285750">
              <a:defRPr>
                <a:solidFill>
                  <a:schemeClr val="tx1"/>
                </a:solidFill>
                <a:latin typeface="Arial" panose="020B0704020202020204" pitchFamily="34" charset="0"/>
                <a:ea typeface="ヒラギノ角ゴ Pro W3" panose="020B0300000000000000" charset="-128"/>
              </a:defRPr>
            </a:lvl2pPr>
            <a:lvl3pPr marL="1143000" indent="-228600">
              <a:defRPr>
                <a:solidFill>
                  <a:schemeClr val="tx1"/>
                </a:solidFill>
                <a:latin typeface="Arial" panose="020B0704020202020204" pitchFamily="34" charset="0"/>
                <a:ea typeface="ヒラギノ角ゴ Pro W3" panose="020B0300000000000000" charset="-128"/>
              </a:defRPr>
            </a:lvl3pPr>
            <a:lvl4pPr marL="1600200" indent="-228600">
              <a:defRPr>
                <a:solidFill>
                  <a:schemeClr val="tx1"/>
                </a:solidFill>
                <a:latin typeface="Arial" panose="020B0704020202020204" pitchFamily="34" charset="0"/>
                <a:ea typeface="ヒラギノ角ゴ Pro W3" panose="020B0300000000000000" charset="-128"/>
              </a:defRPr>
            </a:lvl4pPr>
            <a:lvl5pPr marL="2057400" indent="-228600">
              <a:defRPr>
                <a:solidFill>
                  <a:schemeClr val="tx1"/>
                </a:solidFill>
                <a:latin typeface="Arial" panose="020B0704020202020204" pitchFamily="34" charset="0"/>
                <a:ea typeface="ヒラギノ角ゴ Pro W3" panose="020B0300000000000000" charset="-128"/>
              </a:defRPr>
            </a:lvl5pPr>
            <a:lvl6pPr marL="2514600" indent="-228600" fontAlgn="base">
              <a:spcBef>
                <a:spcPct val="0"/>
              </a:spcBef>
              <a:spcAft>
                <a:spcPct val="0"/>
              </a:spcAft>
              <a:defRPr>
                <a:solidFill>
                  <a:schemeClr val="tx1"/>
                </a:solidFill>
                <a:latin typeface="Arial" panose="020B0704020202020204" pitchFamily="34" charset="0"/>
                <a:ea typeface="ヒラギノ角ゴ Pro W3" panose="020B0300000000000000" charset="-128"/>
              </a:defRPr>
            </a:lvl6pPr>
            <a:lvl7pPr marL="2971800" indent="-228600" fontAlgn="base">
              <a:spcBef>
                <a:spcPct val="0"/>
              </a:spcBef>
              <a:spcAft>
                <a:spcPct val="0"/>
              </a:spcAft>
              <a:defRPr>
                <a:solidFill>
                  <a:schemeClr val="tx1"/>
                </a:solidFill>
                <a:latin typeface="Arial" panose="020B0704020202020204" pitchFamily="34" charset="0"/>
                <a:ea typeface="ヒラギノ角ゴ Pro W3" panose="020B0300000000000000" charset="-128"/>
              </a:defRPr>
            </a:lvl7pPr>
            <a:lvl8pPr marL="3429000" indent="-228600" fontAlgn="base">
              <a:spcBef>
                <a:spcPct val="0"/>
              </a:spcBef>
              <a:spcAft>
                <a:spcPct val="0"/>
              </a:spcAft>
              <a:defRPr>
                <a:solidFill>
                  <a:schemeClr val="tx1"/>
                </a:solidFill>
                <a:latin typeface="Arial" panose="020B0704020202020204" pitchFamily="34" charset="0"/>
                <a:ea typeface="ヒラギノ角ゴ Pro W3" panose="020B0300000000000000" charset="-128"/>
              </a:defRPr>
            </a:lvl8pPr>
            <a:lvl9pPr marL="3886200" indent="-228600" fontAlgn="base">
              <a:spcBef>
                <a:spcPct val="0"/>
              </a:spcBef>
              <a:spcAft>
                <a:spcPct val="0"/>
              </a:spcAft>
              <a:defRPr>
                <a:solidFill>
                  <a:schemeClr val="tx1"/>
                </a:solidFill>
                <a:latin typeface="Arial" panose="020B0704020202020204" pitchFamily="34" charset="0"/>
                <a:ea typeface="ヒラギノ角ゴ Pro W3" panose="020B0300000000000000" charset="-128"/>
              </a:defRPr>
            </a:lvl9pPr>
          </a:lstStyle>
          <a:p>
            <a:pPr eaLnBrk="0" hangingPunct="0">
              <a:spcBef>
                <a:spcPct val="50000"/>
              </a:spcBef>
              <a:defRPr/>
            </a:pPr>
            <a:fld id="{CD81962F-67D4-FD44-86D5-55EBF96E0DB7}" type="slidenum">
              <a:rPr lang="en-US" sz="1000" smtClean="0">
                <a:solidFill>
                  <a:schemeClr val="bg1"/>
                </a:solidFill>
              </a:rPr>
              <a:t>6</a:t>
            </a:fld>
            <a:endParaRPr lang="en-US" sz="1000" dirty="0">
              <a:solidFill>
                <a:schemeClr val="bg1"/>
              </a:solidFill>
            </a:endParaRPr>
          </a:p>
        </p:txBody>
      </p:sp>
      <p:sp>
        <p:nvSpPr>
          <p:cNvPr id="15" name="Yellow Bar"/>
          <p:cNvSpPr/>
          <p:nvPr/>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6" name="Headline"/>
          <p:cNvSpPr txBox="1"/>
          <p:nvPr/>
        </p:nvSpPr>
        <p:spPr>
          <a:xfrm>
            <a:off x="2640330" y="257810"/>
            <a:ext cx="9142095" cy="621411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r>
              <a:rPr lang="en-US" sz="4400" kern="0" dirty="0">
                <a:solidFill>
                  <a:srgbClr val="00338D"/>
                </a:solidFill>
                <a:uFillTx/>
                <a:latin typeface="Helvetica Neue Bold" panose="02000503000000020004" charset="0"/>
                <a:ea typeface="Helvetica Neue Bold" panose="02000503000000020004" charset="0"/>
              </a:rPr>
              <a:t>We serve the local community of 6 Counties:  </a:t>
            </a:r>
          </a:p>
          <a:p>
            <a:endParaRPr lang="en-US" sz="4400" kern="0" dirty="0">
              <a:solidFill>
                <a:srgbClr val="00338D"/>
              </a:solidFill>
              <a:uFillTx/>
              <a:latin typeface="Helvetica Neue Bold" panose="02000503000000020004" charset="0"/>
              <a:ea typeface="Helvetica Neue Bold" panose="02000503000000020004" charset="0"/>
            </a:endParaRPr>
          </a:p>
          <a:p>
            <a:r>
              <a:rPr lang="en-US" sz="4400" kern="0" dirty="0">
                <a:solidFill>
                  <a:srgbClr val="00338D"/>
                </a:solidFill>
                <a:uFillTx/>
                <a:latin typeface="Helvetica Neue Bold" panose="02000503000000020004" charset="0"/>
                <a:ea typeface="Helvetica Neue Bold" panose="02000503000000020004" charset="0"/>
              </a:rPr>
              <a:t>Dallas, Ellis, Hunt, Kaufman &amp; Rockwall; and the Cities of Allen, Plano &amp; Wylie in Collin County.</a:t>
            </a:r>
          </a:p>
          <a:p>
            <a:endParaRPr lang="en-US" sz="4400" kern="0" dirty="0">
              <a:solidFill>
                <a:srgbClr val="00338D"/>
              </a:solidFill>
              <a:uFillTx/>
              <a:latin typeface="Helvetica Neue Bold" panose="02000503000000020004" charset="0"/>
              <a:ea typeface="Helvetica Neue Bold" panose="02000503000000020004" charset="0"/>
            </a:endParaRPr>
          </a:p>
        </p:txBody>
      </p:sp>
      <p:pic>
        <p:nvPicPr>
          <p:cNvPr id="13" name="Emblem - Black"/>
          <p:cNvPicPr>
            <a:picLocks noChangeAspect="1"/>
          </p:cNvPicPr>
          <p:nvPr/>
        </p:nvPicPr>
        <p:blipFill>
          <a:blip r:embed="rId2">
            <a:alphaModFix amt="2000"/>
            <a:extLst>
              <a:ext uri="{BEBA8EAE-BF5A-486C-A8C5-ECC9F3942E4B}">
                <a14:imgProps xmlns:a14="http://schemas.microsoft.com/office/drawing/2010/main">
                  <a14:imgLayer r:embed="rId3">
                    <a14:imgEffect>
                      <a14:saturation sat="93000"/>
                    </a14:imgEffect>
                  </a14:imgLayer>
                </a14:imgProps>
              </a:ext>
            </a:extLst>
          </a:blip>
          <a:srcRect/>
          <a:stretch>
            <a:fillRect/>
          </a:stretch>
        </p:blipFill>
        <p:spPr>
          <a:xfrm>
            <a:off x="9771528" y="4582537"/>
            <a:ext cx="2206387" cy="2206387"/>
          </a:xfrm>
          <a:prstGeom prst="rect">
            <a:avLst/>
          </a:prstGeom>
        </p:spPr>
      </p:pic>
      <p:pic>
        <p:nvPicPr>
          <p:cNvPr id="2" name="Picture 1" descr="A blue and yellow logo with lions heads and a letter l&#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5685730"/>
            <a:ext cx="1028605" cy="10286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10" name="Slice - Solid"/>
          <p:cNvSpPr/>
          <p:nvPr/>
        </p:nvSpPr>
        <p:spPr>
          <a:xfrm>
            <a:off x="1004872" y="-8021"/>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1" name="Headline"/>
          <p:cNvSpPr txBox="1"/>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r>
              <a:rPr lang="en-US" sz="1600" kern="0" dirty="0">
                <a:solidFill>
                  <a:srgbClr val="EBB700"/>
                </a:solidFill>
              </a:rPr>
              <a:t>Lions global causes</a:t>
            </a:r>
          </a:p>
        </p:txBody>
      </p:sp>
      <p:sp>
        <p:nvSpPr>
          <p:cNvPr id="9" name="Page Number - Blue"/>
          <p:cNvSpPr txBox="1">
            <a:spLocks noChangeArrowheads="1"/>
          </p:cNvSpPr>
          <p:nvPr/>
        </p:nvSpPr>
        <p:spPr bwMode="auto">
          <a:xfrm>
            <a:off x="11537156" y="6400725"/>
            <a:ext cx="654844" cy="457275"/>
          </a:xfrm>
          <a:prstGeom prst="rect">
            <a:avLst/>
          </a:prstGeom>
          <a:noFill/>
          <a:ln>
            <a:noFill/>
          </a:ln>
        </p:spPr>
        <p:txBody>
          <a:bodyPr wrap="square" anchor="t">
            <a:noAutofit/>
          </a:bodyPr>
          <a:lstStyle>
            <a:lvl1pPr>
              <a:defRPr>
                <a:solidFill>
                  <a:schemeClr val="tx1"/>
                </a:solidFill>
                <a:latin typeface="Arial" panose="020B0704020202020204" pitchFamily="34" charset="0"/>
                <a:ea typeface="ヒラギノ角ゴ Pro W3" panose="020B0300000000000000" charset="-128"/>
                <a:cs typeface="ヒラギノ角ゴ Pro W3" panose="020B0300000000000000" charset="-128"/>
              </a:defRPr>
            </a:lvl1pPr>
            <a:lvl2pPr marL="742950" indent="-285750">
              <a:defRPr>
                <a:solidFill>
                  <a:schemeClr val="tx1"/>
                </a:solidFill>
                <a:latin typeface="Arial" panose="020B0704020202020204" pitchFamily="34" charset="0"/>
                <a:ea typeface="ヒラギノ角ゴ Pro W3" panose="020B0300000000000000" charset="-128"/>
              </a:defRPr>
            </a:lvl2pPr>
            <a:lvl3pPr marL="1143000" indent="-228600">
              <a:defRPr>
                <a:solidFill>
                  <a:schemeClr val="tx1"/>
                </a:solidFill>
                <a:latin typeface="Arial" panose="020B0704020202020204" pitchFamily="34" charset="0"/>
                <a:ea typeface="ヒラギノ角ゴ Pro W3" panose="020B0300000000000000" charset="-128"/>
              </a:defRPr>
            </a:lvl3pPr>
            <a:lvl4pPr marL="1600200" indent="-228600">
              <a:defRPr>
                <a:solidFill>
                  <a:schemeClr val="tx1"/>
                </a:solidFill>
                <a:latin typeface="Arial" panose="020B0704020202020204" pitchFamily="34" charset="0"/>
                <a:ea typeface="ヒラギノ角ゴ Pro W3" panose="020B0300000000000000" charset="-128"/>
              </a:defRPr>
            </a:lvl4pPr>
            <a:lvl5pPr marL="2057400" indent="-228600">
              <a:defRPr>
                <a:solidFill>
                  <a:schemeClr val="tx1"/>
                </a:solidFill>
                <a:latin typeface="Arial" panose="020B0704020202020204" pitchFamily="34" charset="0"/>
                <a:ea typeface="ヒラギノ角ゴ Pro W3" panose="020B0300000000000000" charset="-128"/>
              </a:defRPr>
            </a:lvl5pPr>
            <a:lvl6pPr marL="2514600" indent="-228600" fontAlgn="base">
              <a:spcBef>
                <a:spcPct val="0"/>
              </a:spcBef>
              <a:spcAft>
                <a:spcPct val="0"/>
              </a:spcAft>
              <a:defRPr>
                <a:solidFill>
                  <a:schemeClr val="tx1"/>
                </a:solidFill>
                <a:latin typeface="Arial" panose="020B0704020202020204" pitchFamily="34" charset="0"/>
                <a:ea typeface="ヒラギノ角ゴ Pro W3" panose="020B0300000000000000" charset="-128"/>
              </a:defRPr>
            </a:lvl6pPr>
            <a:lvl7pPr marL="2971800" indent="-228600" fontAlgn="base">
              <a:spcBef>
                <a:spcPct val="0"/>
              </a:spcBef>
              <a:spcAft>
                <a:spcPct val="0"/>
              </a:spcAft>
              <a:defRPr>
                <a:solidFill>
                  <a:schemeClr val="tx1"/>
                </a:solidFill>
                <a:latin typeface="Arial" panose="020B0704020202020204" pitchFamily="34" charset="0"/>
                <a:ea typeface="ヒラギノ角ゴ Pro W3" panose="020B0300000000000000" charset="-128"/>
              </a:defRPr>
            </a:lvl7pPr>
            <a:lvl8pPr marL="3429000" indent="-228600" fontAlgn="base">
              <a:spcBef>
                <a:spcPct val="0"/>
              </a:spcBef>
              <a:spcAft>
                <a:spcPct val="0"/>
              </a:spcAft>
              <a:defRPr>
                <a:solidFill>
                  <a:schemeClr val="tx1"/>
                </a:solidFill>
                <a:latin typeface="Arial" panose="020B0704020202020204" pitchFamily="34" charset="0"/>
                <a:ea typeface="ヒラギノ角ゴ Pro W3" panose="020B0300000000000000" charset="-128"/>
              </a:defRPr>
            </a:lvl8pPr>
            <a:lvl9pPr marL="3886200" indent="-228600" fontAlgn="base">
              <a:spcBef>
                <a:spcPct val="0"/>
              </a:spcBef>
              <a:spcAft>
                <a:spcPct val="0"/>
              </a:spcAft>
              <a:defRPr>
                <a:solidFill>
                  <a:schemeClr val="tx1"/>
                </a:solidFill>
                <a:latin typeface="Arial" panose="020B0704020202020204" pitchFamily="34" charset="0"/>
                <a:ea typeface="ヒラギノ角ゴ Pro W3" panose="020B0300000000000000" charset="-128"/>
              </a:defRPr>
            </a:lvl9pPr>
          </a:lstStyle>
          <a:p>
            <a:pPr eaLnBrk="0" hangingPunct="0">
              <a:spcBef>
                <a:spcPct val="50000"/>
              </a:spcBef>
              <a:defRPr/>
            </a:pPr>
            <a:fld id="{CD81962F-67D4-FD44-86D5-55EBF96E0DB7}" type="slidenum">
              <a:rPr lang="en-US" sz="1000" smtClean="0">
                <a:solidFill>
                  <a:schemeClr val="bg1"/>
                </a:solidFill>
              </a:rPr>
              <a:t>7</a:t>
            </a:fld>
            <a:endParaRPr lang="en-US" sz="1000" dirty="0">
              <a:solidFill>
                <a:schemeClr val="bg1"/>
              </a:solidFill>
            </a:endParaRPr>
          </a:p>
        </p:txBody>
      </p:sp>
      <p:sp>
        <p:nvSpPr>
          <p:cNvPr id="15" name="Yellow Bar"/>
          <p:cNvSpPr/>
          <p:nvPr/>
        </p:nvSpPr>
        <p:spPr>
          <a:xfrm>
            <a:off x="2987299" y="2378344"/>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sp>
        <p:nvSpPr>
          <p:cNvPr id="16" name="Headline"/>
          <p:cNvSpPr txBox="1"/>
          <p:nvPr/>
        </p:nvSpPr>
        <p:spPr>
          <a:xfrm>
            <a:off x="2918237" y="1087699"/>
            <a:ext cx="8946341" cy="1338828"/>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8"/>
                <a:cs typeface="ヒラギノ角ゴ Pro W3" panose="020B0300000000000000" charset="-128"/>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a:lstStyle>
          <a:p>
            <a:r>
              <a:rPr lang="en-US" kern="0" dirty="0">
                <a:solidFill>
                  <a:srgbClr val="00338D"/>
                </a:solidFill>
              </a:rPr>
              <a:t>Together we tackle five causes, locally and globally. Five Pillars:</a:t>
            </a:r>
          </a:p>
        </p:txBody>
      </p:sp>
      <p:sp>
        <p:nvSpPr>
          <p:cNvPr id="13" name="TextBox 12"/>
          <p:cNvSpPr txBox="1"/>
          <p:nvPr/>
        </p:nvSpPr>
        <p:spPr>
          <a:xfrm>
            <a:off x="2692671" y="4185518"/>
            <a:ext cx="1527710" cy="221599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1" i="0" u="none" strike="noStrike" kern="1200" cap="none" spc="0" normalizeH="0" baseline="0" noProof="0" dirty="0">
                <a:ln>
                  <a:noFill/>
                </a:ln>
                <a:solidFill>
                  <a:srgbClr val="0774AF"/>
                </a:solidFill>
                <a:effectLst/>
                <a:uLnTx/>
                <a:uFillTx/>
                <a:latin typeface="Arial" panose="020B0704020202020204" pitchFamily="34" charset="0"/>
                <a:ea typeface="Open Sans" charset="0"/>
                <a:cs typeface="Arial" panose="020B0704020202020204" pitchFamily="34" charset="0"/>
              </a:rPr>
              <a:t>DIABETES</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dirty="0">
              <a:ln>
                <a:noFill/>
              </a:ln>
              <a:solidFill>
                <a:srgbClr val="002F87"/>
              </a:solidFill>
              <a:effectLst/>
              <a:uLnTx/>
              <a:uFillTx/>
              <a:latin typeface="Arial" panose="020B0704020202020204" pitchFamily="34" charset="0"/>
              <a:ea typeface="Open Sans" charset="0"/>
              <a:cs typeface="Arial" panose="020B07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dirty="0">
                <a:ln>
                  <a:noFill/>
                </a:ln>
                <a:solidFill>
                  <a:prstClr val="white">
                    <a:lumMod val="50000"/>
                  </a:prstClr>
                </a:solidFill>
                <a:effectLst/>
                <a:uLnTx/>
                <a:uFillTx/>
                <a:latin typeface="Helvetica Neue" panose="02000503000000020004" charset="0"/>
                <a:ea typeface="Open Sans" charset="0"/>
                <a:cs typeface="Arial" panose="020B0704020202020204" pitchFamily="34" charset="0"/>
              </a:rPr>
              <a:t>We help to prevent diabetes and improve the quality of life of people </a:t>
            </a:r>
            <a:r>
              <a:rPr lang="en-US" sz="1400" dirty="0">
                <a:solidFill>
                  <a:prstClr val="white">
                    <a:lumMod val="50000"/>
                  </a:prstClr>
                </a:solidFill>
                <a:latin typeface="Helvetica Neue" panose="02000503000000020004" charset="0"/>
                <a:ea typeface="Open Sans" charset="0"/>
                <a:cs typeface="Arial" panose="020B0704020202020204" pitchFamily="34" charset="0"/>
              </a:rPr>
              <a:t>living with a diagnosis.</a:t>
            </a:r>
            <a:endParaRPr kumimoji="0" lang="en-US" sz="1100" b="0" i="0" u="none" strike="noStrike" kern="1200" cap="none" spc="0" normalizeH="0" baseline="0" noProof="0" dirty="0">
              <a:ln>
                <a:noFill/>
              </a:ln>
              <a:solidFill>
                <a:prstClr val="white">
                  <a:lumMod val="50000"/>
                </a:prstClr>
              </a:solidFill>
              <a:effectLst/>
              <a:uLnTx/>
              <a:uFillTx/>
              <a:latin typeface="Arial" panose="020B0704020202020204" pitchFamily="34" charset="0"/>
              <a:ea typeface="Open Sans" charset="0"/>
              <a:cs typeface="Arial" panose="020B0704020202020204" pitchFamily="34" charset="0"/>
            </a:endParaRPr>
          </a:p>
        </p:txBody>
      </p:sp>
      <p:sp>
        <p:nvSpPr>
          <p:cNvPr id="18" name="TextBox 17"/>
          <p:cNvSpPr txBox="1"/>
          <p:nvPr/>
        </p:nvSpPr>
        <p:spPr>
          <a:xfrm>
            <a:off x="10072596" y="4159839"/>
            <a:ext cx="1642170" cy="221599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1" i="0" u="none" strike="noStrike" kern="1200" cap="none" spc="0" normalizeH="0" baseline="0" noProof="0" dirty="0">
                <a:ln>
                  <a:noFill/>
                </a:ln>
                <a:solidFill>
                  <a:srgbClr val="F0C217"/>
                </a:solidFill>
                <a:effectLst/>
                <a:uLnTx/>
                <a:uFillTx/>
                <a:latin typeface="Arial" panose="020B0704020202020204" pitchFamily="34" charset="0"/>
                <a:ea typeface="Open Sans" charset="0"/>
                <a:cs typeface="Arial" panose="020B0704020202020204" pitchFamily="34" charset="0"/>
              </a:rPr>
              <a:t>CHILDHOOD CANCER</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dirty="0">
              <a:ln>
                <a:noFill/>
              </a:ln>
              <a:solidFill>
                <a:prstClr val="white">
                  <a:lumMod val="50000"/>
                </a:prstClr>
              </a:solidFill>
              <a:effectLst/>
              <a:uLnTx/>
              <a:uFillTx/>
              <a:latin typeface="Arial" panose="020B0704020202020204" pitchFamily="34" charset="0"/>
              <a:ea typeface="Open Sans" charset="0"/>
              <a:cs typeface="Arial" panose="020B07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dirty="0">
                <a:ln>
                  <a:noFill/>
                </a:ln>
                <a:solidFill>
                  <a:prstClr val="white">
                    <a:lumMod val="50000"/>
                  </a:prstClr>
                </a:solidFill>
                <a:effectLst/>
                <a:uLnTx/>
                <a:uFillTx/>
                <a:latin typeface="Helvetica Neue" panose="02000503000000020004" charset="0"/>
                <a:ea typeface="Open Sans" charset="0"/>
                <a:cs typeface="Arial" panose="020B0704020202020204" pitchFamily="34" charset="0"/>
              </a:rPr>
              <a:t>We help to address causes of cancer and improve the future of young patients and their families.</a:t>
            </a:r>
          </a:p>
        </p:txBody>
      </p:sp>
      <p:pic>
        <p:nvPicPr>
          <p:cNvPr id="20" name="Picture 19"/>
          <p:cNvPicPr>
            <a:picLocks noChangeAspect="1"/>
          </p:cNvPicPr>
          <p:nvPr/>
        </p:nvPicPr>
        <p:blipFill>
          <a:blip r:embed="rId2"/>
          <a:stretch>
            <a:fillRect/>
          </a:stretch>
        </p:blipFill>
        <p:spPr>
          <a:xfrm>
            <a:off x="10281212" y="2960728"/>
            <a:ext cx="1075183" cy="1099345"/>
          </a:xfrm>
          <a:prstGeom prst="rect">
            <a:avLst/>
          </a:prstGeom>
        </p:spPr>
      </p:pic>
      <p:sp>
        <p:nvSpPr>
          <p:cNvPr id="14" name="TextBox 13"/>
          <p:cNvSpPr txBox="1"/>
          <p:nvPr/>
        </p:nvSpPr>
        <p:spPr>
          <a:xfrm>
            <a:off x="4450339" y="4185518"/>
            <a:ext cx="1642170" cy="224676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1" i="0" u="none" strike="noStrike" kern="1200" cap="none" spc="0" normalizeH="0" baseline="0" noProof="0" dirty="0">
                <a:ln>
                  <a:noFill/>
                </a:ln>
                <a:solidFill>
                  <a:srgbClr val="8CC63F"/>
                </a:solidFill>
                <a:effectLst/>
                <a:uLnTx/>
                <a:uFillTx/>
                <a:latin typeface="Arial" panose="020B0704020202020204" pitchFamily="34" charset="0"/>
                <a:ea typeface="Open Sans" charset="0"/>
                <a:cs typeface="Arial" panose="020B0704020202020204" pitchFamily="34" charset="0"/>
              </a:rPr>
              <a:t>ENVIRONMENT</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1" i="0" u="none" strike="noStrike" kern="1200" cap="none" spc="0" normalizeH="0" baseline="0" noProof="0" dirty="0">
              <a:ln>
                <a:noFill/>
              </a:ln>
              <a:solidFill>
                <a:srgbClr val="002F87"/>
              </a:solidFill>
              <a:effectLst/>
              <a:uLnTx/>
              <a:uFillTx/>
              <a:latin typeface="Helvetica Neue" panose="02000503000000020004" charset="0"/>
              <a:ea typeface="Open Sans" charset="0"/>
              <a:cs typeface="Arial" panose="020B07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en-US" sz="1400" dirty="0">
                <a:solidFill>
                  <a:prstClr val="white">
                    <a:lumMod val="50000"/>
                  </a:prstClr>
                </a:solidFill>
                <a:latin typeface="Helvetica Neue" panose="02000503000000020004" charset="0"/>
                <a:ea typeface="Open Sans" charset="0"/>
                <a:cs typeface="Arial" panose="020B0704020202020204" pitchFamily="34" charset="0"/>
              </a:rPr>
              <a:t>We help to protect and restore our environment sustainably and improve community well being.</a:t>
            </a:r>
            <a:endParaRPr kumimoji="0" lang="en-US" sz="1400" i="0" u="none" strike="noStrike" kern="1200" cap="none" spc="0" normalizeH="0" baseline="0" noProof="0" dirty="0">
              <a:ln>
                <a:noFill/>
              </a:ln>
              <a:solidFill>
                <a:prstClr val="white">
                  <a:lumMod val="50000"/>
                </a:prstClr>
              </a:solidFill>
              <a:effectLst/>
              <a:uLnTx/>
              <a:uFillTx/>
              <a:latin typeface="Helvetica Neue" panose="02000503000000020004" charset="0"/>
              <a:ea typeface="Open Sans" charset="0"/>
              <a:cs typeface="Arial" panose="020B0704020202020204" pitchFamily="34" charset="0"/>
            </a:endParaRPr>
          </a:p>
        </p:txBody>
      </p:sp>
      <p:pic>
        <p:nvPicPr>
          <p:cNvPr id="21" name="Picture 20"/>
          <p:cNvPicPr>
            <a:picLocks noChangeAspect="1"/>
          </p:cNvPicPr>
          <p:nvPr/>
        </p:nvPicPr>
        <p:blipFill>
          <a:blip r:embed="rId3"/>
          <a:stretch>
            <a:fillRect/>
          </a:stretch>
        </p:blipFill>
        <p:spPr>
          <a:xfrm>
            <a:off x="4733833" y="2960728"/>
            <a:ext cx="1075183" cy="1123506"/>
          </a:xfrm>
          <a:prstGeom prst="rect">
            <a:avLst/>
          </a:prstGeom>
        </p:spPr>
      </p:pic>
      <p:sp>
        <p:nvSpPr>
          <p:cNvPr id="17" name="TextBox 16"/>
          <p:cNvSpPr txBox="1"/>
          <p:nvPr/>
        </p:nvSpPr>
        <p:spPr>
          <a:xfrm>
            <a:off x="6419544" y="4185516"/>
            <a:ext cx="1419646" cy="203132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1" i="0" u="none" strike="noStrike" kern="1200" cap="none" spc="0" normalizeH="0" baseline="0" noProof="0" dirty="0">
                <a:ln>
                  <a:noFill/>
                </a:ln>
                <a:solidFill>
                  <a:srgbClr val="F26A2C"/>
                </a:solidFill>
                <a:effectLst/>
                <a:uLnTx/>
                <a:uFillTx/>
                <a:latin typeface="Arial" panose="020B0704020202020204" pitchFamily="34" charset="0"/>
                <a:ea typeface="Open Sans" charset="0"/>
                <a:cs typeface="Arial" panose="020B0704020202020204" pitchFamily="34" charset="0"/>
              </a:rPr>
              <a:t>HUNGER</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1" i="0" u="none" strike="noStrike" kern="1200" cap="none" spc="0" normalizeH="0" baseline="0" noProof="0" dirty="0">
              <a:ln>
                <a:noFill/>
              </a:ln>
              <a:solidFill>
                <a:srgbClr val="002F87"/>
              </a:solidFill>
              <a:effectLst/>
              <a:uLnTx/>
              <a:uFillTx/>
              <a:latin typeface="Helvetica Neue" panose="02000503000000020004" charset="0"/>
              <a:ea typeface="Open Sans" charset="0"/>
              <a:cs typeface="Arial" panose="020B07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en-US" sz="1400" dirty="0">
                <a:solidFill>
                  <a:prstClr val="white">
                    <a:lumMod val="50000"/>
                  </a:prstClr>
                </a:solidFill>
                <a:latin typeface="Helvetica Neue" panose="02000503000000020004" charset="0"/>
                <a:ea typeface="Open Sans" charset="0"/>
                <a:cs typeface="Arial" panose="020B0704020202020204" pitchFamily="34" charset="0"/>
              </a:rPr>
              <a:t>We help to address hunger and improve the availability of nutritious food.</a:t>
            </a:r>
            <a:endParaRPr kumimoji="0" lang="en-US" sz="1400" i="0" u="none" strike="noStrike" kern="1200" cap="none" spc="0" normalizeH="0" baseline="0" noProof="0" dirty="0">
              <a:ln>
                <a:noFill/>
              </a:ln>
              <a:solidFill>
                <a:srgbClr val="002F87"/>
              </a:solidFill>
              <a:effectLst/>
              <a:uLnTx/>
              <a:uFillTx/>
              <a:latin typeface="Helvetica Neue" panose="02000503000000020004" charset="0"/>
              <a:ea typeface="Open Sans" charset="0"/>
              <a:cs typeface="Arial" panose="020B0704020202020204" pitchFamily="34" charset="0"/>
            </a:endParaRPr>
          </a:p>
        </p:txBody>
      </p:sp>
      <p:pic>
        <p:nvPicPr>
          <p:cNvPr id="22" name="Picture 21"/>
          <p:cNvPicPr>
            <a:picLocks noChangeAspect="1"/>
          </p:cNvPicPr>
          <p:nvPr/>
        </p:nvPicPr>
        <p:blipFill>
          <a:blip r:embed="rId4"/>
          <a:stretch>
            <a:fillRect/>
          </a:stretch>
        </p:blipFill>
        <p:spPr>
          <a:xfrm>
            <a:off x="6548731" y="2960728"/>
            <a:ext cx="1183909" cy="1075183"/>
          </a:xfrm>
          <a:prstGeom prst="rect">
            <a:avLst/>
          </a:prstGeom>
        </p:spPr>
      </p:pic>
      <p:sp>
        <p:nvSpPr>
          <p:cNvPr id="19" name="TextBox 18"/>
          <p:cNvSpPr txBox="1"/>
          <p:nvPr/>
        </p:nvSpPr>
        <p:spPr>
          <a:xfrm>
            <a:off x="8166225" y="4185517"/>
            <a:ext cx="1671650" cy="203132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1" i="0" u="none" strike="noStrike" kern="1200" cap="none" spc="0" normalizeH="0" baseline="0" noProof="0" dirty="0">
                <a:ln>
                  <a:noFill/>
                </a:ln>
                <a:solidFill>
                  <a:srgbClr val="6A205F"/>
                </a:solidFill>
                <a:effectLst/>
                <a:uLnTx/>
                <a:uFillTx/>
                <a:latin typeface="Arial" panose="020B0704020202020204" pitchFamily="34" charset="0"/>
                <a:ea typeface="Open Sans" charset="0"/>
                <a:cs typeface="Arial" panose="020B0704020202020204" pitchFamily="34" charset="0"/>
              </a:rPr>
              <a:t>VISION</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prstClr val="white">
                  <a:lumMod val="50000"/>
                </a:prstClr>
              </a:solidFill>
              <a:effectLst/>
              <a:uLnTx/>
              <a:uFillTx/>
              <a:latin typeface="Helvetica Neue" panose="02000503000000020004" charset="0"/>
              <a:ea typeface="Open Sans" charset="0"/>
              <a:cs typeface="Arial" panose="020B07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i="0" u="none" strike="noStrike" kern="1200" cap="none" spc="0" normalizeH="0" baseline="0" noProof="0" dirty="0">
                <a:ln>
                  <a:noFill/>
                </a:ln>
                <a:solidFill>
                  <a:prstClr val="white">
                    <a:lumMod val="50000"/>
                  </a:prstClr>
                </a:solidFill>
                <a:effectLst/>
                <a:uLnTx/>
                <a:uFillTx/>
                <a:latin typeface="Helvetica Neue" panose="02000503000000020004" charset="0"/>
                <a:ea typeface="Open Sans" charset="0"/>
                <a:cs typeface="Arial" panose="020B0704020202020204" pitchFamily="34" charset="0"/>
              </a:rPr>
              <a:t>We help to reduce avoidable blindness and improve the lives of those affected by visual impairments.</a:t>
            </a:r>
          </a:p>
        </p:txBody>
      </p:sp>
      <p:pic>
        <p:nvPicPr>
          <p:cNvPr id="24" name="Picture 23"/>
          <p:cNvPicPr>
            <a:picLocks noChangeAspect="1"/>
          </p:cNvPicPr>
          <p:nvPr/>
        </p:nvPicPr>
        <p:blipFill>
          <a:blip r:embed="rId5"/>
          <a:stretch>
            <a:fillRect/>
          </a:stretch>
        </p:blipFill>
        <p:spPr>
          <a:xfrm>
            <a:off x="8472355" y="2960728"/>
            <a:ext cx="1069142" cy="1075183"/>
          </a:xfrm>
          <a:prstGeom prst="rect">
            <a:avLst/>
          </a:prstGeom>
        </p:spPr>
      </p:pic>
      <p:pic>
        <p:nvPicPr>
          <p:cNvPr id="2" name="Picture 1" descr="A blue and yellow logo with lions heads and a letter l&#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82" y="5702538"/>
            <a:ext cx="1028605" cy="1028605"/>
          </a:xfrm>
          <a:prstGeom prst="rect">
            <a:avLst/>
          </a:prstGeom>
        </p:spPr>
      </p:pic>
      <p:pic>
        <p:nvPicPr>
          <p:cNvPr id="4" name="Picture 3" descr="A logo of hands holding a circle&#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07732" y="2989081"/>
            <a:ext cx="1066800" cy="1066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81000" y="931545"/>
            <a:ext cx="5080000" cy="1633220"/>
          </a:xfrm>
          <a:prstGeom prst="rect">
            <a:avLst/>
          </a:prstGeom>
        </p:spPr>
        <p:txBody>
          <a:bodyPr>
            <a:noAutofit/>
          </a:bodyPr>
          <a:lstStyle/>
          <a:p>
            <a:pPr marL="0" indent="0" algn="ctr" fontAlgn="ctr"/>
            <a:r>
              <a:rPr sz="1600" b="0" i="0">
                <a:solidFill>
                  <a:srgbClr val="F9C910"/>
                </a:solidFill>
                <a:latin typeface="HelveticaNeue-Bold" panose="02000503000000020004"/>
                <a:ea typeface="HelveticaNeue-Bold" panose="02000503000000020004"/>
              </a:rPr>
              <a:t>1.5</a:t>
            </a:r>
          </a:p>
          <a:p>
            <a:pPr marL="0" indent="0" algn="ctr">
              <a:spcBef>
                <a:spcPct val="12000"/>
              </a:spcBef>
              <a:spcAft>
                <a:spcPct val="0"/>
              </a:spcAft>
            </a:pPr>
            <a:r>
              <a:rPr sz="1600" b="0" i="0">
                <a:solidFill>
                  <a:srgbClr val="F9C910"/>
                </a:solidFill>
                <a:latin typeface="HelveticaNeue-Bold" panose="02000503000000020004"/>
                <a:ea typeface="HelveticaNeue-Bold" panose="02000503000000020004"/>
              </a:rPr>
              <a:t>million</a:t>
            </a:r>
          </a:p>
          <a:p>
            <a:pPr marL="0" indent="0" algn="ctr">
              <a:spcBef>
                <a:spcPct val="0"/>
              </a:spcBef>
              <a:spcAft>
                <a:spcPct val="0"/>
              </a:spcAft>
            </a:pPr>
            <a:r>
              <a:rPr sz="1600" b="0" i="0">
                <a:solidFill>
                  <a:srgbClr val="FFFFFF"/>
                </a:solidFill>
                <a:latin typeface="HelveticaNeue-Medium" panose="02000503000000020004"/>
                <a:ea typeface="HelveticaNeue-Medium" panose="02000503000000020004"/>
              </a:rPr>
              <a:t>projects completed</a:t>
            </a:r>
          </a:p>
          <a:p>
            <a:pPr marL="0" indent="0" algn="ctr">
              <a:spcBef>
                <a:spcPts val="2400"/>
              </a:spcBef>
              <a:spcAft>
                <a:spcPct val="0"/>
              </a:spcAft>
            </a:pPr>
            <a:r>
              <a:rPr sz="1600" b="0" i="0">
                <a:solidFill>
                  <a:srgbClr val="FFFFFF"/>
                </a:solidFill>
                <a:latin typeface="HelveticaNeue-Medium" panose="02000503000000020004"/>
                <a:ea typeface="HelveticaNeue-Medium" panose="02000503000000020004"/>
              </a:rPr>
              <a:t>July 2022 through June 2023</a:t>
            </a:r>
          </a:p>
        </p:txBody>
      </p:sp>
      <p:sp>
        <p:nvSpPr>
          <p:cNvPr id="3" name="Text Box 2"/>
          <p:cNvSpPr txBox="1"/>
          <p:nvPr/>
        </p:nvSpPr>
        <p:spPr>
          <a:xfrm>
            <a:off x="152400" y="2889885"/>
            <a:ext cx="5080000" cy="1714500"/>
          </a:xfrm>
          <a:prstGeom prst="rect">
            <a:avLst/>
          </a:prstGeom>
        </p:spPr>
        <p:txBody>
          <a:bodyPr>
            <a:noAutofit/>
          </a:bodyPr>
          <a:lstStyle/>
          <a:p>
            <a:pPr marL="0" indent="0" algn="ctr" fontAlgn="ctr"/>
            <a:r>
              <a:rPr sz="1600" b="0" i="0">
                <a:solidFill>
                  <a:srgbClr val="F9C910"/>
                </a:solidFill>
                <a:latin typeface="HelveticaNeue-Bold" panose="02000503000000020004"/>
                <a:ea typeface="HelveticaNeue-Bold" panose="02000503000000020004"/>
              </a:rPr>
              <a:t>539</a:t>
            </a:r>
          </a:p>
          <a:p>
            <a:pPr marL="0" indent="0" algn="ctr">
              <a:spcBef>
                <a:spcPct val="12000"/>
              </a:spcBef>
              <a:spcAft>
                <a:spcPct val="0"/>
              </a:spcAft>
            </a:pPr>
            <a:r>
              <a:rPr sz="1600" b="0" i="0">
                <a:solidFill>
                  <a:srgbClr val="F9C910"/>
                </a:solidFill>
                <a:latin typeface="HelveticaNeue-Bold" panose="02000503000000020004"/>
                <a:ea typeface="HelveticaNeue-Bold" panose="02000503000000020004"/>
              </a:rPr>
              <a:t>million</a:t>
            </a:r>
          </a:p>
          <a:p>
            <a:pPr marL="0" indent="0" algn="ctr">
              <a:spcBef>
                <a:spcPct val="0"/>
              </a:spcBef>
              <a:spcAft>
                <a:spcPct val="0"/>
              </a:spcAft>
            </a:pPr>
            <a:r>
              <a:rPr sz="1600" b="0" i="0">
                <a:solidFill>
                  <a:srgbClr val="FFFFFF"/>
                </a:solidFill>
                <a:latin typeface="HelveticaNeue-Medium" panose="02000503000000020004"/>
                <a:ea typeface="HelveticaNeue-Medium" panose="02000503000000020004"/>
              </a:rPr>
              <a:t>people served</a:t>
            </a:r>
          </a:p>
          <a:p>
            <a:pPr marL="0" indent="0" algn="ctr">
              <a:spcBef>
                <a:spcPts val="2400"/>
              </a:spcBef>
              <a:spcAft>
                <a:spcPct val="0"/>
              </a:spcAft>
            </a:pPr>
            <a:r>
              <a:rPr sz="1600" b="0" i="0">
                <a:solidFill>
                  <a:srgbClr val="FFFFFF"/>
                </a:solidFill>
                <a:latin typeface="HelveticaNeue-Medium" panose="02000503000000020004"/>
                <a:ea typeface="HelveticaNeue-Medium" panose="02000503000000020004"/>
              </a:rPr>
              <a:t>July 2022 through June 202</a:t>
            </a:r>
            <a:r>
              <a:rPr lang="en-US" sz="1600" b="0" i="0">
                <a:solidFill>
                  <a:srgbClr val="FFFFFF"/>
                </a:solidFill>
                <a:latin typeface="HelveticaNeue-Medium" panose="02000503000000020004"/>
                <a:ea typeface="HelveticaNeue-Medium" panose="02000503000000020004"/>
              </a:rPr>
              <a:t>3</a:t>
            </a:r>
          </a:p>
        </p:txBody>
      </p:sp>
      <p:sp>
        <p:nvSpPr>
          <p:cNvPr id="4" name="Text Box 3"/>
          <p:cNvSpPr txBox="1"/>
          <p:nvPr/>
        </p:nvSpPr>
        <p:spPr>
          <a:xfrm>
            <a:off x="282575" y="5157470"/>
            <a:ext cx="5330825" cy="856615"/>
          </a:xfrm>
          <a:prstGeom prst="rect">
            <a:avLst/>
          </a:prstGeom>
        </p:spPr>
        <p:txBody>
          <a:bodyPr wrap="square">
            <a:noAutofit/>
          </a:bodyPr>
          <a:lstStyle/>
          <a:p>
            <a:pPr marL="0" indent="0" algn="ctr" fontAlgn="ctr"/>
            <a:r>
              <a:rPr sz="1600" b="0" i="0">
                <a:solidFill>
                  <a:srgbClr val="F9C910"/>
                </a:solidFill>
                <a:latin typeface="HelveticaNeue-Bold" panose="02000503000000020004"/>
                <a:ea typeface="HelveticaNeue-Bold" panose="02000503000000020004"/>
              </a:rPr>
              <a:t>20,000</a:t>
            </a:r>
          </a:p>
          <a:p>
            <a:pPr marL="0" indent="0" algn="ctr">
              <a:spcBef>
                <a:spcPct val="0"/>
              </a:spcBef>
              <a:spcAft>
                <a:spcPct val="0"/>
              </a:spcAft>
            </a:pPr>
            <a:r>
              <a:rPr sz="1600" b="0" i="0">
                <a:solidFill>
                  <a:srgbClr val="FFFFFF"/>
                </a:solidFill>
                <a:latin typeface="HelveticaNeue-Medium" panose="02000503000000020004"/>
                <a:ea typeface="HelveticaNeue-Medium" panose="02000503000000020004"/>
              </a:rPr>
              <a:t>grants awarded by LCIF</a:t>
            </a:r>
          </a:p>
          <a:p>
            <a:pPr marL="0" indent="0" algn="ctr">
              <a:spcBef>
                <a:spcPts val="2400"/>
              </a:spcBef>
              <a:spcAft>
                <a:spcPct val="0"/>
              </a:spcAft>
            </a:pPr>
            <a:r>
              <a:rPr sz="1600" b="0" i="0">
                <a:solidFill>
                  <a:srgbClr val="FFFFFF"/>
                </a:solidFill>
                <a:latin typeface="HelveticaNeue-Medium" panose="02000503000000020004"/>
                <a:ea typeface="HelveticaNeue-Medium" panose="02000503000000020004"/>
              </a:rPr>
              <a:t>since 1969</a:t>
            </a:r>
          </a:p>
        </p:txBody>
      </p:sp>
      <p:sp>
        <p:nvSpPr>
          <p:cNvPr id="5" name="Text Box 4"/>
          <p:cNvSpPr txBox="1"/>
          <p:nvPr/>
        </p:nvSpPr>
        <p:spPr>
          <a:xfrm>
            <a:off x="609600" y="152400"/>
            <a:ext cx="4731385" cy="706755"/>
          </a:xfrm>
          <a:prstGeom prst="rect">
            <a:avLst/>
          </a:prstGeom>
        </p:spPr>
        <p:txBody>
          <a:bodyPr wrap="square">
            <a:spAutoFit/>
            <a:scene3d>
              <a:camera prst="orthographicFront"/>
              <a:lightRig rig="threePt" dir="t"/>
            </a:scene3d>
          </a:bodyPr>
          <a:lstStyle/>
          <a:p>
            <a:pPr marL="0" indent="0">
              <a:lnSpc>
                <a:spcPts val="4800"/>
              </a:lnSpc>
              <a:spcBef>
                <a:spcPct val="0"/>
              </a:spcBef>
              <a:spcAft>
                <a:spcPts val="4500"/>
              </a:spcAft>
            </a:pPr>
            <a:r>
              <a:rPr sz="2400" b="1"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 Neue Bold" panose="02000503000000020004" charset="0"/>
                <a:ea typeface="HelveticaNeue-Bold" panose="02000503000000020004"/>
              </a:rPr>
              <a:t>O</a:t>
            </a:r>
            <a:r>
              <a:rPr sz="2400" b="1" i="0">
                <a:ln w="9525" cmpd="sng">
                  <a:solidFill>
                    <a:schemeClr val="accent1"/>
                  </a:solidFill>
                  <a:prstDash val="solid"/>
                </a:ln>
                <a:solidFill>
                  <a:srgbClr val="70AD47">
                    <a:tint val="1000"/>
                    <a:tint val="1000"/>
                  </a:srgbClr>
                </a:solidFill>
                <a:effectLst>
                  <a:glow rad="38100">
                    <a:schemeClr val="accent1">
                      <a:alpha val="40000"/>
                      <a:alpha val="40000"/>
                    </a:schemeClr>
                  </a:glow>
                </a:effectLst>
                <a:latin typeface="Helvetica Neue Bold" panose="02000503000000020004" charset="0"/>
                <a:ea typeface="HelveticaNeue-Bold" panose="02000503000000020004"/>
              </a:rPr>
              <a:t>ur global impact at a glance</a:t>
            </a:r>
          </a:p>
        </p:txBody>
      </p:sp>
      <p:sp>
        <p:nvSpPr>
          <p:cNvPr id="6" name="Text Box 5"/>
          <p:cNvSpPr txBox="1"/>
          <p:nvPr/>
        </p:nvSpPr>
        <p:spPr>
          <a:xfrm>
            <a:off x="6705600" y="2514600"/>
            <a:ext cx="4180205" cy="2014855"/>
          </a:xfrm>
          <a:prstGeom prst="rect">
            <a:avLst/>
          </a:prstGeom>
        </p:spPr>
        <p:txBody>
          <a:bodyPr wrap="square">
            <a:spAutoFit/>
          </a:bodyPr>
          <a:lstStyle/>
          <a:p>
            <a:pPr indent="0" algn="ctr" fontAlgn="auto">
              <a:lnSpc>
                <a:spcPts val="4000"/>
              </a:lnSpc>
              <a:spcBef>
                <a:spcPts val="500"/>
              </a:spcBef>
              <a:spcAft>
                <a:spcPts val="1000"/>
              </a:spcAft>
            </a:pPr>
            <a:r>
              <a:rPr lang="en-US" sz="2800" b="1"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uFillTx/>
                <a:latin typeface="Helvetica Neue Bold" panose="02000503000000020004" charset="0"/>
                <a:ea typeface="HelveticaNeue-Bold" panose="02000503000000020004"/>
              </a:rPr>
              <a:t>Continue to </a:t>
            </a:r>
          </a:p>
          <a:p>
            <a:pPr indent="0" algn="ctr" fontAlgn="auto">
              <a:lnSpc>
                <a:spcPts val="4000"/>
              </a:lnSpc>
              <a:spcBef>
                <a:spcPts val="500"/>
              </a:spcBef>
              <a:spcAft>
                <a:spcPts val="1000"/>
              </a:spcAft>
            </a:pPr>
            <a:r>
              <a:rPr sz="2800" b="1"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uFillTx/>
                <a:latin typeface="Helvetica Neue Bold" panose="02000503000000020004" charset="0"/>
                <a:ea typeface="HelveticaNeue-Bold" panose="02000503000000020004"/>
              </a:rPr>
              <a:t>Make an impact </a:t>
            </a:r>
          </a:p>
          <a:p>
            <a:pPr indent="0" algn="ctr" fontAlgn="auto">
              <a:lnSpc>
                <a:spcPts val="4000"/>
              </a:lnSpc>
              <a:spcBef>
                <a:spcPts val="500"/>
              </a:spcBef>
              <a:spcAft>
                <a:spcPts val="1000"/>
              </a:spcAft>
            </a:pPr>
            <a:r>
              <a:rPr sz="2800" b="1"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uFillTx/>
                <a:latin typeface="Helvetica Neue Bold" panose="02000503000000020004" charset="0"/>
                <a:ea typeface="HelveticaNeue-Bold" panose="02000503000000020004"/>
              </a:rPr>
              <a:t>with us</a:t>
            </a:r>
            <a:r>
              <a:rPr sz="1600" b="1" i="0">
                <a:ln w="10160">
                  <a:solidFill>
                    <a:schemeClr val="accent5"/>
                  </a:solidFill>
                  <a:prstDash val="solid"/>
                </a:ln>
                <a:solidFill>
                  <a:srgbClr val="FFFFFF"/>
                </a:solidFill>
                <a:effectLst>
                  <a:outerShdw blurRad="38100" dist="22860" dir="5400000" algn="tl" rotWithShape="0">
                    <a:srgbClr val="000000">
                      <a:alpha val="30000"/>
                      <a:alpha val="30000"/>
                    </a:srgbClr>
                  </a:outerShdw>
                </a:effectLst>
                <a:latin typeface="HelveticaNeue-Bold" panose="02000503000000020004"/>
                <a:ea typeface="HelveticaNeue-Bold" panose="02000503000000020004"/>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ellow Bar"/>
          <p:cNvSpPr/>
          <p:nvPr/>
        </p:nvSpPr>
        <p:spPr>
          <a:xfrm>
            <a:off x="1219200" y="37338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panose="020B0704020202020204" pitchFamily="34" charset="0"/>
                <a:ea typeface="Arial" panose="020B0704020202020204" pitchFamily="34" charset="0"/>
                <a:cs typeface="Arial" panose="020B0704020202020204" pitchFamily="34" charset="0"/>
              </a:rPr>
              <a:t> </a:t>
            </a:r>
          </a:p>
        </p:txBody>
      </p:sp>
      <p:pic>
        <p:nvPicPr>
          <p:cNvPr id="4" name="Picture 3"/>
          <p:cNvPicPr>
            <a:picLocks noChangeAspect="1"/>
          </p:cNvPicPr>
          <p:nvPr/>
        </p:nvPicPr>
        <p:blipFill>
          <a:blip r:embed="rId3"/>
          <a:stretch>
            <a:fillRect/>
          </a:stretch>
        </p:blipFill>
        <p:spPr>
          <a:xfrm>
            <a:off x="533400" y="106680"/>
            <a:ext cx="11260455" cy="65062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8160"/>
    </mc:Choice>
    <mc:Fallback xmlns="">
      <p:transition spd="slow" advTm="38160"/>
    </mc:Fallback>
  </mc:AlternateContent>
</p:sld>
</file>

<file path=ppt/theme/theme1.xml><?xml version="1.0" encoding="utf-8"?>
<a:theme xmlns:a="http://schemas.openxmlformats.org/drawingml/2006/main" name="MASTER SLIDE - 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MASTER SLIDE - 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STER SLIDE - 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MASTER SLIDE - 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1360</Words>
  <Application>Microsoft Office PowerPoint</Application>
  <PresentationFormat>Widescreen</PresentationFormat>
  <Paragraphs>231</Paragraphs>
  <Slides>32</Slides>
  <Notes>29</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32</vt:i4>
      </vt:variant>
    </vt:vector>
  </HeadingPairs>
  <TitlesOfParts>
    <vt:vector size="44" baseType="lpstr">
      <vt:lpstr>HelveticaNeue-Medium</vt:lpstr>
      <vt:lpstr>Verdana</vt:lpstr>
      <vt:lpstr>Helvetica Neue Bold</vt:lpstr>
      <vt:lpstr>Calibri</vt:lpstr>
      <vt:lpstr>Helvetica Neue</vt:lpstr>
      <vt:lpstr>HelveticaNeue-Light</vt:lpstr>
      <vt:lpstr>HelveticaNeue-Bold</vt:lpstr>
      <vt:lpstr>Arial</vt:lpstr>
      <vt:lpstr>MASTER SLIDE - BLANK</vt:lpstr>
      <vt:lpstr>2_MASTER SLIDE - BLANK</vt:lpstr>
      <vt:lpstr>MASTER SLIDE - BLANK</vt:lpstr>
      <vt:lpstr>1_MASTER SLIDE - 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Allen</dc:creator>
  <cp:lastModifiedBy>Fred Conger</cp:lastModifiedBy>
  <cp:revision>95</cp:revision>
  <dcterms:created xsi:type="dcterms:W3CDTF">2025-06-20T21:55:53Z</dcterms:created>
  <dcterms:modified xsi:type="dcterms:W3CDTF">2025-06-21T01:42:41Z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2022-03-25T00:00:00Z</vt:filetime>
  </property>
  <property fmtid="{D5CDD505-2E9C-101B-9397-08002B2CF9AE}" pid="3" name="Creator">
    <vt:lpwstr>Acrobat PDFMaker 17 for PowerPoint</vt:lpwstr>
  </property>
  <property fmtid="{D5CDD505-2E9C-101B-9397-08002B2CF9AE}" pid="4" name="LastSaved">
    <vt:filetime>2022-03-25T00:00:00Z</vt:filetime>
  </property>
  <property fmtid="{D5CDD505-2E9C-101B-9397-08002B2CF9AE}" pid="5" name="ICV">
    <vt:lpwstr>81E431119D9E8499E9D85568D21B3CCB_43</vt:lpwstr>
  </property>
  <property fmtid="{D5CDD505-2E9C-101B-9397-08002B2CF9AE}" pid="6" name="KSOProductBuildVer">
    <vt:lpwstr>1033-6.14.0.8718</vt:lpwstr>
  </property>
</Properties>
</file>