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56" r:id="rId2"/>
    <p:sldId id="263" r:id="rId3"/>
    <p:sldId id="278" r:id="rId4"/>
    <p:sldId id="279" r:id="rId5"/>
    <p:sldId id="264" r:id="rId6"/>
    <p:sldId id="265" r:id="rId7"/>
    <p:sldId id="257" r:id="rId8"/>
    <p:sldId id="258" r:id="rId9"/>
    <p:sldId id="274" r:id="rId10"/>
    <p:sldId id="276" r:id="rId11"/>
    <p:sldId id="273" r:id="rId12"/>
    <p:sldId id="275" r:id="rId13"/>
    <p:sldId id="259" r:id="rId14"/>
    <p:sldId id="272" r:id="rId15"/>
    <p:sldId id="277" r:id="rId16"/>
    <p:sldId id="267" r:id="rId17"/>
  </p:sldIdLst>
  <p:sldSz cx="12192000" cy="6858000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2410E-7D20-45FE-8551-DC63191D3CA3}" v="2769" dt="2025-06-12T03:20:24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 Conger" userId="98eac19677465fb9" providerId="LiveId" clId="{3EB8EF42-9F7A-4591-8AE9-EBC69E6A9E07}"/>
    <pc:docChg chg="custSel delSld modSld">
      <pc:chgData name="Fred Conger" userId="98eac19677465fb9" providerId="LiveId" clId="{3EB8EF42-9F7A-4591-8AE9-EBC69E6A9E07}" dt="2024-07-27T02:25:14.122" v="245" actId="1076"/>
      <pc:docMkLst>
        <pc:docMk/>
      </pc:docMkLst>
      <pc:sldChg chg="modSp mod">
        <pc:chgData name="Fred Conger" userId="98eac19677465fb9" providerId="LiveId" clId="{3EB8EF42-9F7A-4591-8AE9-EBC69E6A9E07}" dt="2024-07-27T02:04:59.131" v="14" actId="20577"/>
        <pc:sldMkLst>
          <pc:docMk/>
          <pc:sldMk cId="2872687660" sldId="256"/>
        </pc:sldMkLst>
      </pc:sldChg>
      <pc:sldChg chg="addSp delSp modSp mod">
        <pc:chgData name="Fred Conger" userId="98eac19677465fb9" providerId="LiveId" clId="{3EB8EF42-9F7A-4591-8AE9-EBC69E6A9E07}" dt="2024-07-27T02:23:57.777" v="238" actId="1076"/>
        <pc:sldMkLst>
          <pc:docMk/>
          <pc:sldMk cId="1934014369" sldId="257"/>
        </pc:sldMkLst>
      </pc:sldChg>
      <pc:sldChg chg="addSp delSp modSp mod">
        <pc:chgData name="Fred Conger" userId="98eac19677465fb9" providerId="LiveId" clId="{3EB8EF42-9F7A-4591-8AE9-EBC69E6A9E07}" dt="2024-07-27T02:25:14.122" v="245" actId="1076"/>
        <pc:sldMkLst>
          <pc:docMk/>
          <pc:sldMk cId="1910593008" sldId="258"/>
        </pc:sldMkLst>
      </pc:sldChg>
      <pc:sldChg chg="modSp mod">
        <pc:chgData name="Fred Conger" userId="98eac19677465fb9" providerId="LiveId" clId="{3EB8EF42-9F7A-4591-8AE9-EBC69E6A9E07}" dt="2024-07-27T02:07:57.918" v="27" actId="20577"/>
        <pc:sldMkLst>
          <pc:docMk/>
          <pc:sldMk cId="1648372010" sldId="259"/>
        </pc:sldMkLst>
      </pc:sldChg>
      <pc:sldChg chg="modSp mod">
        <pc:chgData name="Fred Conger" userId="98eac19677465fb9" providerId="LiveId" clId="{3EB8EF42-9F7A-4591-8AE9-EBC69E6A9E07}" dt="2024-07-27T02:12:02.493" v="229" actId="5793"/>
        <pc:sldMkLst>
          <pc:docMk/>
          <pc:sldMk cId="2789248708" sldId="261"/>
        </pc:sldMkLst>
      </pc:sldChg>
      <pc:sldChg chg="delSp del mod">
        <pc:chgData name="Fred Conger" userId="98eac19677465fb9" providerId="LiveId" clId="{3EB8EF42-9F7A-4591-8AE9-EBC69E6A9E07}" dt="2024-07-27T02:07:03.299" v="16" actId="2696"/>
        <pc:sldMkLst>
          <pc:docMk/>
          <pc:sldMk cId="3311325955" sldId="262"/>
        </pc:sldMkLst>
      </pc:sldChg>
      <pc:sldChg chg="del">
        <pc:chgData name="Fred Conger" userId="98eac19677465fb9" providerId="LiveId" clId="{3EB8EF42-9F7A-4591-8AE9-EBC69E6A9E07}" dt="2024-07-27T02:07:23.353" v="17" actId="2696"/>
        <pc:sldMkLst>
          <pc:docMk/>
          <pc:sldMk cId="3318006891" sldId="268"/>
        </pc:sldMkLst>
      </pc:sldChg>
    </pc:docChg>
  </pc:docChgLst>
  <pc:docChgLst>
    <pc:chgData name="Fred Conger" userId="98eac19677465fb9" providerId="LiveId" clId="{7282410E-7D20-45FE-8551-DC63191D3CA3}"/>
    <pc:docChg chg="undo custSel addSld delSld modSld sldOrd modMainMaster">
      <pc:chgData name="Fred Conger" userId="98eac19677465fb9" providerId="LiveId" clId="{7282410E-7D20-45FE-8551-DC63191D3CA3}" dt="2025-06-12T03:20:24.942" v="3115" actId="20577"/>
      <pc:docMkLst>
        <pc:docMk/>
      </pc:docMkLst>
      <pc:sldChg chg="modSp mod setBg">
        <pc:chgData name="Fred Conger" userId="98eac19677465fb9" providerId="LiveId" clId="{7282410E-7D20-45FE-8551-DC63191D3CA3}" dt="2025-06-11T14:46:14.333" v="1013" actId="113"/>
        <pc:sldMkLst>
          <pc:docMk/>
          <pc:sldMk cId="2872687660" sldId="256"/>
        </pc:sldMkLst>
        <pc:spChg chg="mod">
          <ac:chgData name="Fred Conger" userId="98eac19677465fb9" providerId="LiveId" clId="{7282410E-7D20-45FE-8551-DC63191D3CA3}" dt="2025-06-11T14:46:14.333" v="1013" actId="113"/>
          <ac:spMkLst>
            <pc:docMk/>
            <pc:sldMk cId="2872687660" sldId="256"/>
            <ac:spMk id="2" creationId="{BFD23F08-257F-4A6E-80F4-4B271EC95869}"/>
          </ac:spMkLst>
        </pc:spChg>
        <pc:spChg chg="mod">
          <ac:chgData name="Fred Conger" userId="98eac19677465fb9" providerId="LiveId" clId="{7282410E-7D20-45FE-8551-DC63191D3CA3}" dt="2025-06-11T02:19:26.710" v="292" actId="20577"/>
          <ac:spMkLst>
            <pc:docMk/>
            <pc:sldMk cId="2872687660" sldId="256"/>
            <ac:spMk id="3" creationId="{00CB47B8-B1DE-4C5F-9A51-5018D612DB94}"/>
          </ac:spMkLst>
        </pc:spChg>
        <pc:spChg chg="mod">
          <ac:chgData name="Fred Conger" userId="98eac19677465fb9" providerId="LiveId" clId="{7282410E-7D20-45FE-8551-DC63191D3CA3}" dt="2025-06-11T02:14:42.366" v="226" actId="20577"/>
          <ac:spMkLst>
            <pc:docMk/>
            <pc:sldMk cId="2872687660" sldId="256"/>
            <ac:spMk id="7" creationId="{DCBF1F45-4284-40F0-835F-E35B61278C25}"/>
          </ac:spMkLst>
        </pc:spChg>
      </pc:sldChg>
      <pc:sldChg chg="addSp delSp modSp mod setBg">
        <pc:chgData name="Fred Conger" userId="98eac19677465fb9" providerId="LiveId" clId="{7282410E-7D20-45FE-8551-DC63191D3CA3}" dt="2025-06-11T14:32:06.278" v="1009"/>
        <pc:sldMkLst>
          <pc:docMk/>
          <pc:sldMk cId="1934014369" sldId="257"/>
        </pc:sldMkLst>
        <pc:spChg chg="add mod">
          <ac:chgData name="Fred Conger" userId="98eac19677465fb9" providerId="LiveId" clId="{7282410E-7D20-45FE-8551-DC63191D3CA3}" dt="2025-06-11T02:16:30.322" v="250"/>
          <ac:spMkLst>
            <pc:docMk/>
            <pc:sldMk cId="1934014369" sldId="257"/>
            <ac:spMk id="3" creationId="{35EF8899-7491-805F-0744-EA830E864ACE}"/>
          </ac:spMkLst>
        </pc:spChg>
        <pc:spChg chg="del">
          <ac:chgData name="Fred Conger" userId="98eac19677465fb9" providerId="LiveId" clId="{7282410E-7D20-45FE-8551-DC63191D3CA3}" dt="2025-06-11T02:16:28.096" v="249" actId="478"/>
          <ac:spMkLst>
            <pc:docMk/>
            <pc:sldMk cId="1934014369" sldId="257"/>
            <ac:spMk id="7" creationId="{DC891F95-23A0-4963-8969-C8F587156322}"/>
          </ac:spMkLst>
        </pc:spChg>
        <pc:spChg chg="mod">
          <ac:chgData name="Fred Conger" userId="98eac19677465fb9" providerId="LiveId" clId="{7282410E-7D20-45FE-8551-DC63191D3CA3}" dt="2025-06-11T02:47:59.223" v="955" actId="20577"/>
          <ac:spMkLst>
            <pc:docMk/>
            <pc:sldMk cId="1934014369" sldId="257"/>
            <ac:spMk id="10" creationId="{73846441-7833-482D-B2AF-07E9862A87D3}"/>
          </ac:spMkLst>
        </pc:spChg>
      </pc:sldChg>
      <pc:sldChg chg="addSp delSp modSp mod setBg">
        <pc:chgData name="Fred Conger" userId="98eac19677465fb9" providerId="LiveId" clId="{7282410E-7D20-45FE-8551-DC63191D3CA3}" dt="2025-06-11T14:55:03.574" v="1093" actId="207"/>
        <pc:sldMkLst>
          <pc:docMk/>
          <pc:sldMk cId="1910593008" sldId="258"/>
        </pc:sldMkLst>
        <pc:spChg chg="mod">
          <ac:chgData name="Fred Conger" userId="98eac19677465fb9" providerId="LiveId" clId="{7282410E-7D20-45FE-8551-DC63191D3CA3}" dt="2025-06-11T14:55:03.574" v="1093" actId="207"/>
          <ac:spMkLst>
            <pc:docMk/>
            <pc:sldMk cId="1910593008" sldId="258"/>
            <ac:spMk id="2" creationId="{5BF22786-0EFD-405D-9624-7FA197A6CA48}"/>
          </ac:spMkLst>
        </pc:spChg>
        <pc:spChg chg="add mod">
          <ac:chgData name="Fred Conger" userId="98eac19677465fb9" providerId="LiveId" clId="{7282410E-7D20-45FE-8551-DC63191D3CA3}" dt="2025-06-11T02:16:36.894" v="252"/>
          <ac:spMkLst>
            <pc:docMk/>
            <pc:sldMk cId="1910593008" sldId="258"/>
            <ac:spMk id="5" creationId="{AA2811C0-7960-B7A1-CDC5-5C56F87D73AB}"/>
          </ac:spMkLst>
        </pc:spChg>
        <pc:spChg chg="del">
          <ac:chgData name="Fred Conger" userId="98eac19677465fb9" providerId="LiveId" clId="{7282410E-7D20-45FE-8551-DC63191D3CA3}" dt="2025-06-11T02:16:34.525" v="251" actId="478"/>
          <ac:spMkLst>
            <pc:docMk/>
            <pc:sldMk cId="1910593008" sldId="258"/>
            <ac:spMk id="7" creationId="{AA46402B-37F7-485A-A8B1-D784D80C0E3B}"/>
          </ac:spMkLst>
        </pc:spChg>
      </pc:sldChg>
      <pc:sldChg chg="addSp delSp modSp mod modAnim">
        <pc:chgData name="Fred Conger" userId="98eac19677465fb9" providerId="LiveId" clId="{7282410E-7D20-45FE-8551-DC63191D3CA3}" dt="2025-06-12T03:01:54.467" v="2934" actId="207"/>
        <pc:sldMkLst>
          <pc:docMk/>
          <pc:sldMk cId="1648372010" sldId="259"/>
        </pc:sldMkLst>
        <pc:spChg chg="mod">
          <ac:chgData name="Fred Conger" userId="98eac19677465fb9" providerId="LiveId" clId="{7282410E-7D20-45FE-8551-DC63191D3CA3}" dt="2025-06-12T02:37:48.040" v="2458" actId="20577"/>
          <ac:spMkLst>
            <pc:docMk/>
            <pc:sldMk cId="1648372010" sldId="259"/>
            <ac:spMk id="2" creationId="{05659149-E002-4A4D-B28B-FDEBC513E889}"/>
          </ac:spMkLst>
        </pc:spChg>
        <pc:spChg chg="mod">
          <ac:chgData name="Fred Conger" userId="98eac19677465fb9" providerId="LiveId" clId="{7282410E-7D20-45FE-8551-DC63191D3CA3}" dt="2025-06-12T03:01:54.467" v="2934" actId="207"/>
          <ac:spMkLst>
            <pc:docMk/>
            <pc:sldMk cId="1648372010" sldId="259"/>
            <ac:spMk id="3" creationId="{30C4C96C-B9DD-4DDC-83F3-A98D0FFB83E3}"/>
          </ac:spMkLst>
        </pc:spChg>
        <pc:spChg chg="del">
          <ac:chgData name="Fred Conger" userId="98eac19677465fb9" providerId="LiveId" clId="{7282410E-7D20-45FE-8551-DC63191D3CA3}" dt="2025-06-11T02:17:21.935" v="261" actId="478"/>
          <ac:spMkLst>
            <pc:docMk/>
            <pc:sldMk cId="1648372010" sldId="259"/>
            <ac:spMk id="5" creationId="{77877F2E-1414-46B9-9FBC-13AD01343D7F}"/>
          </ac:spMkLst>
        </pc:spChg>
        <pc:spChg chg="add mod">
          <ac:chgData name="Fred Conger" userId="98eac19677465fb9" providerId="LiveId" clId="{7282410E-7D20-45FE-8551-DC63191D3CA3}" dt="2025-06-11T02:17:24.057" v="262"/>
          <ac:spMkLst>
            <pc:docMk/>
            <pc:sldMk cId="1648372010" sldId="259"/>
            <ac:spMk id="8" creationId="{74FEF259-7EA4-CEBA-FA5D-F6917E3B4B72}"/>
          </ac:spMkLst>
        </pc:spChg>
      </pc:sldChg>
      <pc:sldChg chg="addSp delSp modSp del mod modAnim">
        <pc:chgData name="Fred Conger" userId="98eac19677465fb9" providerId="LiveId" clId="{7282410E-7D20-45FE-8551-DC63191D3CA3}" dt="2025-06-11T15:52:49.373" v="1977" actId="2696"/>
        <pc:sldMkLst>
          <pc:docMk/>
          <pc:sldMk cId="1263301778" sldId="260"/>
        </pc:sldMkLst>
        <pc:spChg chg="mod">
          <ac:chgData name="Fred Conger" userId="98eac19677465fb9" providerId="LiveId" clId="{7282410E-7D20-45FE-8551-DC63191D3CA3}" dt="2025-06-11T15:52:27.007" v="1972" actId="21"/>
          <ac:spMkLst>
            <pc:docMk/>
            <pc:sldMk cId="1263301778" sldId="260"/>
            <ac:spMk id="3" creationId="{76DFE4DA-941E-49BA-B692-9ECD4E7EA318}"/>
          </ac:spMkLst>
        </pc:spChg>
        <pc:spChg chg="del">
          <ac:chgData name="Fred Conger" userId="98eac19677465fb9" providerId="LiveId" clId="{7282410E-7D20-45FE-8551-DC63191D3CA3}" dt="2025-06-11T02:18:14.803" v="273" actId="478"/>
          <ac:spMkLst>
            <pc:docMk/>
            <pc:sldMk cId="1263301778" sldId="260"/>
            <ac:spMk id="5" creationId="{7F7C1C57-8BA9-44A6-A182-29504BC09D93}"/>
          </ac:spMkLst>
        </pc:spChg>
        <pc:spChg chg="add mod">
          <ac:chgData name="Fred Conger" userId="98eac19677465fb9" providerId="LiveId" clId="{7282410E-7D20-45FE-8551-DC63191D3CA3}" dt="2025-06-11T02:18:17.455" v="274"/>
          <ac:spMkLst>
            <pc:docMk/>
            <pc:sldMk cId="1263301778" sldId="260"/>
            <ac:spMk id="8" creationId="{6A161AD7-E47A-4DEC-BA95-D126F03D486D}"/>
          </ac:spMkLst>
        </pc:spChg>
      </pc:sldChg>
      <pc:sldChg chg="addSp delSp modSp del mod modAnim">
        <pc:chgData name="Fred Conger" userId="98eac19677465fb9" providerId="LiveId" clId="{7282410E-7D20-45FE-8551-DC63191D3CA3}" dt="2025-06-11T02:26:42.357" v="444" actId="2696"/>
        <pc:sldMkLst>
          <pc:docMk/>
          <pc:sldMk cId="2789248708" sldId="261"/>
        </pc:sldMkLst>
        <pc:spChg chg="mod">
          <ac:chgData name="Fred Conger" userId="98eac19677465fb9" providerId="LiveId" clId="{7282410E-7D20-45FE-8551-DC63191D3CA3}" dt="2025-06-11T02:13:19.124" v="218" actId="20577"/>
          <ac:spMkLst>
            <pc:docMk/>
            <pc:sldMk cId="2789248708" sldId="261"/>
            <ac:spMk id="3" creationId="{30D6E12F-6C12-4627-A8B7-0E2D9A11BEEE}"/>
          </ac:spMkLst>
        </pc:spChg>
        <pc:spChg chg="del">
          <ac:chgData name="Fred Conger" userId="98eac19677465fb9" providerId="LiveId" clId="{7282410E-7D20-45FE-8551-DC63191D3CA3}" dt="2025-06-11T02:18:07.241" v="271" actId="478"/>
          <ac:spMkLst>
            <pc:docMk/>
            <pc:sldMk cId="2789248708" sldId="261"/>
            <ac:spMk id="5" creationId="{D85BC3CD-2C6D-48C6-898B-CE97E1927F58}"/>
          </ac:spMkLst>
        </pc:spChg>
        <pc:spChg chg="add del mod">
          <ac:chgData name="Fred Conger" userId="98eac19677465fb9" providerId="LiveId" clId="{7282410E-7D20-45FE-8551-DC63191D3CA3}" dt="2025-06-11T02:18:05.818" v="270" actId="478"/>
          <ac:spMkLst>
            <pc:docMk/>
            <pc:sldMk cId="2789248708" sldId="261"/>
            <ac:spMk id="8" creationId="{5406A525-6BB4-83BF-EF92-A28EB7CA72D4}"/>
          </ac:spMkLst>
        </pc:spChg>
        <pc:spChg chg="add mod">
          <ac:chgData name="Fred Conger" userId="98eac19677465fb9" providerId="LiveId" clId="{7282410E-7D20-45FE-8551-DC63191D3CA3}" dt="2025-06-11T02:18:08.919" v="272"/>
          <ac:spMkLst>
            <pc:docMk/>
            <pc:sldMk cId="2789248708" sldId="261"/>
            <ac:spMk id="9" creationId="{4361DCDF-66FD-5A11-5DE2-BDDC2574E30C}"/>
          </ac:spMkLst>
        </pc:spChg>
      </pc:sldChg>
      <pc:sldChg chg="addSp delSp modSp mod setBg delAnim modAnim">
        <pc:chgData name="Fred Conger" userId="98eac19677465fb9" providerId="LiveId" clId="{7282410E-7D20-45FE-8551-DC63191D3CA3}" dt="2025-06-12T02:50:34.282" v="2666" actId="207"/>
        <pc:sldMkLst>
          <pc:docMk/>
          <pc:sldMk cId="2699311353" sldId="263"/>
        </pc:sldMkLst>
        <pc:spChg chg="add mod">
          <ac:chgData name="Fred Conger" userId="98eac19677465fb9" providerId="LiveId" clId="{7282410E-7D20-45FE-8551-DC63191D3CA3}" dt="2025-06-12T02:50:34.282" v="2666" actId="207"/>
          <ac:spMkLst>
            <pc:docMk/>
            <pc:sldMk cId="2699311353" sldId="263"/>
            <ac:spMk id="2" creationId="{57D01F86-893D-1DAD-3BF1-C381F3CA4AF4}"/>
          </ac:spMkLst>
        </pc:spChg>
        <pc:spChg chg="add del mod">
          <ac:chgData name="Fred Conger" userId="98eac19677465fb9" providerId="LiveId" clId="{7282410E-7D20-45FE-8551-DC63191D3CA3}" dt="2025-06-11T02:16:00.367" v="243" actId="478"/>
          <ac:spMkLst>
            <pc:docMk/>
            <pc:sldMk cId="2699311353" sldId="263"/>
            <ac:spMk id="2" creationId="{FC8E25F4-5B24-2D23-3A30-0CF078EEBB23}"/>
          </ac:spMkLst>
        </pc:spChg>
        <pc:spChg chg="add mod">
          <ac:chgData name="Fred Conger" userId="98eac19677465fb9" providerId="LiveId" clId="{7282410E-7D20-45FE-8551-DC63191D3CA3}" dt="2025-06-11T02:16:02.310" v="244"/>
          <ac:spMkLst>
            <pc:docMk/>
            <pc:sldMk cId="2699311353" sldId="263"/>
            <ac:spMk id="3" creationId="{0A83CFAD-0FD8-695C-02C7-1CB0EFC9524E}"/>
          </ac:spMkLst>
        </pc:spChg>
        <pc:spChg chg="del">
          <ac:chgData name="Fred Conger" userId="98eac19677465fb9" providerId="LiveId" clId="{7282410E-7D20-45FE-8551-DC63191D3CA3}" dt="2025-06-11T02:14:57.765" v="227" actId="478"/>
          <ac:spMkLst>
            <pc:docMk/>
            <pc:sldMk cId="2699311353" sldId="263"/>
            <ac:spMk id="5" creationId="{8F078A02-A675-46AD-8A67-F844480B0F7F}"/>
          </ac:spMkLst>
        </pc:spChg>
        <pc:spChg chg="del">
          <ac:chgData name="Fred Conger" userId="98eac19677465fb9" providerId="LiveId" clId="{7282410E-7D20-45FE-8551-DC63191D3CA3}" dt="2025-06-12T02:17:06.027" v="2003" actId="478"/>
          <ac:spMkLst>
            <pc:docMk/>
            <pc:sldMk cId="2699311353" sldId="263"/>
            <ac:spMk id="14" creationId="{6F205A81-9110-499B-B7FF-5D077DEC2526}"/>
          </ac:spMkLst>
        </pc:spChg>
        <pc:spChg chg="mod">
          <ac:chgData name="Fred Conger" userId="98eac19677465fb9" providerId="LiveId" clId="{7282410E-7D20-45FE-8551-DC63191D3CA3}" dt="2025-06-12T02:50:09.767" v="2657" actId="20577"/>
          <ac:spMkLst>
            <pc:docMk/>
            <pc:sldMk cId="2699311353" sldId="263"/>
            <ac:spMk id="16" creationId="{8677BE1E-9159-4D03-A114-372B5F682DEB}"/>
          </ac:spMkLst>
        </pc:spChg>
      </pc:sldChg>
      <pc:sldChg chg="addSp delSp modSp mod setBg modAnim">
        <pc:chgData name="Fred Conger" userId="98eac19677465fb9" providerId="LiveId" clId="{7282410E-7D20-45FE-8551-DC63191D3CA3}" dt="2025-06-12T02:58:05.364" v="2871" actId="20577"/>
        <pc:sldMkLst>
          <pc:docMk/>
          <pc:sldMk cId="953149105" sldId="264"/>
        </pc:sldMkLst>
        <pc:spChg chg="add mod">
          <ac:chgData name="Fred Conger" userId="98eac19677465fb9" providerId="LiveId" clId="{7282410E-7D20-45FE-8551-DC63191D3CA3}" dt="2025-06-11T02:16:22.354" v="248"/>
          <ac:spMkLst>
            <pc:docMk/>
            <pc:sldMk cId="953149105" sldId="264"/>
            <ac:spMk id="2" creationId="{94FFC49E-79C5-CC65-1291-3321EFD8EF6D}"/>
          </ac:spMkLst>
        </pc:spChg>
        <pc:spChg chg="del">
          <ac:chgData name="Fred Conger" userId="98eac19677465fb9" providerId="LiveId" clId="{7282410E-7D20-45FE-8551-DC63191D3CA3}" dt="2025-06-11T02:16:19.791" v="247" actId="478"/>
          <ac:spMkLst>
            <pc:docMk/>
            <pc:sldMk cId="953149105" sldId="264"/>
            <ac:spMk id="3" creationId="{3035D18E-5F0C-4F5E-A843-E77A878B2F8F}"/>
          </ac:spMkLst>
        </pc:spChg>
        <pc:spChg chg="mod">
          <ac:chgData name="Fred Conger" userId="98eac19677465fb9" providerId="LiveId" clId="{7282410E-7D20-45FE-8551-DC63191D3CA3}" dt="2025-06-12T02:58:05.364" v="2871" actId="20577"/>
          <ac:spMkLst>
            <pc:docMk/>
            <pc:sldMk cId="953149105" sldId="264"/>
            <ac:spMk id="4" creationId="{A7D970DD-3AF8-4D1D-B7D1-C554DA2CB43B}"/>
          </ac:spMkLst>
        </pc:spChg>
      </pc:sldChg>
      <pc:sldChg chg="addSp delSp modSp mod ord setBg">
        <pc:chgData name="Fred Conger" userId="98eac19677465fb9" providerId="LiveId" clId="{7282410E-7D20-45FE-8551-DC63191D3CA3}" dt="2025-06-11T14:53:43.969" v="1086" actId="14100"/>
        <pc:sldMkLst>
          <pc:docMk/>
          <pc:sldMk cId="474331022" sldId="265"/>
        </pc:sldMkLst>
        <pc:spChg chg="mod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2" creationId="{552723D0-1749-4844-820C-857A874689A7}"/>
          </ac:spMkLst>
        </pc:spChg>
        <pc:spChg chg="del">
          <ac:chgData name="Fred Conger" userId="98eac19677465fb9" providerId="LiveId" clId="{7282410E-7D20-45FE-8551-DC63191D3CA3}" dt="2025-06-11T02:16:11.657" v="245" actId="478"/>
          <ac:spMkLst>
            <pc:docMk/>
            <pc:sldMk cId="474331022" sldId="265"/>
            <ac:spMk id="3" creationId="{3035D18E-5F0C-4F5E-A843-E77A878B2F8F}"/>
          </ac:spMkLst>
        </pc:spChg>
        <pc:spChg chg="mod">
          <ac:chgData name="Fred Conger" userId="98eac19677465fb9" providerId="LiveId" clId="{7282410E-7D20-45FE-8551-DC63191D3CA3}" dt="2025-06-11T14:53:43.969" v="1086" actId="14100"/>
          <ac:spMkLst>
            <pc:docMk/>
            <pc:sldMk cId="474331022" sldId="265"/>
            <ac:spMk id="4" creationId="{C4FC3857-8AD1-432F-B3BA-AA60F2792F48}"/>
          </ac:spMkLst>
        </pc:spChg>
        <pc:spChg chg="mod ord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5" creationId="{6EA32D7B-F0A1-4751-AE2B-60C47D958D3B}"/>
          </ac:spMkLst>
        </pc:spChg>
        <pc:spChg chg="add mod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9" creationId="{0DC16EEA-B34D-9796-BFA3-254A696DAC66}"/>
          </ac:spMkLst>
        </pc:spChg>
        <pc:spChg chg="add del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14" creationId="{1AEB7F98-32EC-40D3-89EE-C8433023163A}"/>
          </ac:spMkLst>
        </pc:spChg>
        <pc:spChg chg="add del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18" creationId="{8722F292-BB2F-4786-ADC4-716D8F35B894}"/>
          </ac:spMkLst>
        </pc:spChg>
        <pc:spChg chg="add del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20" creationId="{1E666EE2-AC41-4D5F-8602-4A85B83B40BD}"/>
          </ac:spMkLst>
        </pc:spChg>
        <pc:spChg chg="add del">
          <ac:chgData name="Fred Conger" userId="98eac19677465fb9" providerId="LiveId" clId="{7282410E-7D20-45FE-8551-DC63191D3CA3}" dt="2025-06-11T14:32:42.902" v="1011" actId="26606"/>
          <ac:spMkLst>
            <pc:docMk/>
            <pc:sldMk cId="474331022" sldId="265"/>
            <ac:spMk id="22" creationId="{8009D30C-C51F-4809-83DD-C2F58649B2C7}"/>
          </ac:spMkLst>
        </pc:spChg>
        <pc:picChg chg="ord">
          <ac:chgData name="Fred Conger" userId="98eac19677465fb9" providerId="LiveId" clId="{7282410E-7D20-45FE-8551-DC63191D3CA3}" dt="2025-06-11T14:32:42.902" v="1011" actId="26606"/>
          <ac:picMkLst>
            <pc:docMk/>
            <pc:sldMk cId="474331022" sldId="265"/>
            <ac:picMk id="6" creationId="{A0899DFF-1548-4BB3-A5B2-701CD7BEF5A1}"/>
          </ac:picMkLst>
        </pc:picChg>
        <pc:picChg chg="ord">
          <ac:chgData name="Fred Conger" userId="98eac19677465fb9" providerId="LiveId" clId="{7282410E-7D20-45FE-8551-DC63191D3CA3}" dt="2025-06-11T14:32:42.902" v="1011" actId="26606"/>
          <ac:picMkLst>
            <pc:docMk/>
            <pc:sldMk cId="474331022" sldId="265"/>
            <ac:picMk id="7" creationId="{60DA82BA-F03B-4331-9671-0650A118A05E}"/>
          </ac:picMkLst>
        </pc:picChg>
      </pc:sldChg>
      <pc:sldChg chg="modSp del mod modAnim">
        <pc:chgData name="Fred Conger" userId="98eac19677465fb9" providerId="LiveId" clId="{7282410E-7D20-45FE-8551-DC63191D3CA3}" dt="2025-06-11T02:30:13.561" v="532" actId="2696"/>
        <pc:sldMkLst>
          <pc:docMk/>
          <pc:sldMk cId="3286339925" sldId="266"/>
        </pc:sldMkLst>
        <pc:spChg chg="mod">
          <ac:chgData name="Fred Conger" userId="98eac19677465fb9" providerId="LiveId" clId="{7282410E-7D20-45FE-8551-DC63191D3CA3}" dt="2025-06-11T02:09:43.524" v="167" actId="20577"/>
          <ac:spMkLst>
            <pc:docMk/>
            <pc:sldMk cId="3286339925" sldId="266"/>
            <ac:spMk id="4" creationId="{A7D970DD-3AF8-4D1D-B7D1-C554DA2CB43B}"/>
          </ac:spMkLst>
        </pc:spChg>
        <pc:spChg chg="mod">
          <ac:chgData name="Fred Conger" userId="98eac19677465fb9" providerId="LiveId" clId="{7282410E-7D20-45FE-8551-DC63191D3CA3}" dt="2025-06-11T02:15:40.398" v="239" actId="14100"/>
          <ac:spMkLst>
            <pc:docMk/>
            <pc:sldMk cId="3286339925" sldId="266"/>
            <ac:spMk id="5" creationId="{8F078A02-A675-46AD-8A67-F844480B0F7F}"/>
          </ac:spMkLst>
        </pc:spChg>
        <pc:spChg chg="mod">
          <ac:chgData name="Fred Conger" userId="98eac19677465fb9" providerId="LiveId" clId="{7282410E-7D20-45FE-8551-DC63191D3CA3}" dt="2025-06-11T02:09:51.200" v="169" actId="20577"/>
          <ac:spMkLst>
            <pc:docMk/>
            <pc:sldMk cId="3286339925" sldId="266"/>
            <ac:spMk id="10" creationId="{83BBA1F1-A09C-4DAC-A583-935846D0FE77}"/>
          </ac:spMkLst>
        </pc:spChg>
      </pc:sldChg>
      <pc:sldChg chg="addSp delSp modSp mod">
        <pc:chgData name="Fred Conger" userId="98eac19677465fb9" providerId="LiveId" clId="{7282410E-7D20-45FE-8551-DC63191D3CA3}" dt="2025-06-12T03:19:07.097" v="3093" actId="20577"/>
        <pc:sldMkLst>
          <pc:docMk/>
          <pc:sldMk cId="822291713" sldId="267"/>
        </pc:sldMkLst>
        <pc:spChg chg="add mod">
          <ac:chgData name="Fred Conger" userId="98eac19677465fb9" providerId="LiveId" clId="{7282410E-7D20-45FE-8551-DC63191D3CA3}" dt="2025-06-11T02:18:24.870" v="276"/>
          <ac:spMkLst>
            <pc:docMk/>
            <pc:sldMk cId="822291713" sldId="267"/>
            <ac:spMk id="2" creationId="{A865038F-84C3-8469-944C-FF14D9859B7A}"/>
          </ac:spMkLst>
        </pc:spChg>
        <pc:spChg chg="mod">
          <ac:chgData name="Fred Conger" userId="98eac19677465fb9" providerId="LiveId" clId="{7282410E-7D20-45FE-8551-DC63191D3CA3}" dt="2025-06-12T03:19:07.097" v="3093" actId="20577"/>
          <ac:spMkLst>
            <pc:docMk/>
            <pc:sldMk cId="822291713" sldId="267"/>
            <ac:spMk id="3" creationId="{30D6E12F-6C12-4627-A8B7-0E2D9A11BEEE}"/>
          </ac:spMkLst>
        </pc:spChg>
        <pc:spChg chg="del">
          <ac:chgData name="Fred Conger" userId="98eac19677465fb9" providerId="LiveId" clId="{7282410E-7D20-45FE-8551-DC63191D3CA3}" dt="2025-06-11T02:18:22.411" v="275" actId="478"/>
          <ac:spMkLst>
            <pc:docMk/>
            <pc:sldMk cId="822291713" sldId="267"/>
            <ac:spMk id="5" creationId="{D85BC3CD-2C6D-48C6-898B-CE97E1927F58}"/>
          </ac:spMkLst>
        </pc:spChg>
      </pc:sldChg>
      <pc:sldChg chg="addSp delSp modSp del mod modAnim">
        <pc:chgData name="Fred Conger" userId="98eac19677465fb9" providerId="LiveId" clId="{7282410E-7D20-45FE-8551-DC63191D3CA3}" dt="2025-06-11T15:04:33.596" v="1473" actId="2696"/>
        <pc:sldMkLst>
          <pc:docMk/>
          <pc:sldMk cId="2364185261" sldId="269"/>
        </pc:sldMkLst>
        <pc:spChg chg="mod">
          <ac:chgData name="Fred Conger" userId="98eac19677465fb9" providerId="LiveId" clId="{7282410E-7D20-45FE-8551-DC63191D3CA3}" dt="2025-06-11T15:04:15.822" v="1472" actId="20577"/>
          <ac:spMkLst>
            <pc:docMk/>
            <pc:sldMk cId="2364185261" sldId="269"/>
            <ac:spMk id="3" creationId="{30C4C96C-B9DD-4DDC-83F3-A98D0FFB83E3}"/>
          </ac:spMkLst>
        </pc:spChg>
        <pc:spChg chg="del">
          <ac:chgData name="Fred Conger" userId="98eac19677465fb9" providerId="LiveId" clId="{7282410E-7D20-45FE-8551-DC63191D3CA3}" dt="2025-06-11T02:17:44.175" v="267" actId="478"/>
          <ac:spMkLst>
            <pc:docMk/>
            <pc:sldMk cId="2364185261" sldId="269"/>
            <ac:spMk id="5" creationId="{77877F2E-1414-46B9-9FBC-13AD01343D7F}"/>
          </ac:spMkLst>
        </pc:spChg>
        <pc:spChg chg="add mod">
          <ac:chgData name="Fred Conger" userId="98eac19677465fb9" providerId="LiveId" clId="{7282410E-7D20-45FE-8551-DC63191D3CA3}" dt="2025-06-11T02:17:50.729" v="268"/>
          <ac:spMkLst>
            <pc:docMk/>
            <pc:sldMk cId="2364185261" sldId="269"/>
            <ac:spMk id="8" creationId="{2A2335B6-7DBB-E72C-FC9F-272411ECA996}"/>
          </ac:spMkLst>
        </pc:spChg>
      </pc:sldChg>
      <pc:sldChg chg="addSp delSp modSp del mod">
        <pc:chgData name="Fred Conger" userId="98eac19677465fb9" providerId="LiveId" clId="{7282410E-7D20-45FE-8551-DC63191D3CA3}" dt="2025-06-11T02:45:10.555" v="888" actId="2696"/>
        <pc:sldMkLst>
          <pc:docMk/>
          <pc:sldMk cId="1956633066" sldId="270"/>
        </pc:sldMkLst>
        <pc:spChg chg="mod">
          <ac:chgData name="Fred Conger" userId="98eac19677465fb9" providerId="LiveId" clId="{7282410E-7D20-45FE-8551-DC63191D3CA3}" dt="2025-06-11T02:08:38.775" v="130" actId="20577"/>
          <ac:spMkLst>
            <pc:docMk/>
            <pc:sldMk cId="1956633066" sldId="270"/>
            <ac:spMk id="2" creationId="{552723D0-1749-4844-820C-857A874689A7}"/>
          </ac:spMkLst>
        </pc:spChg>
        <pc:spChg chg="add del mod">
          <ac:chgData name="Fred Conger" userId="98eac19677465fb9" providerId="LiveId" clId="{7282410E-7D20-45FE-8551-DC63191D3CA3}" dt="2025-06-11T02:15:53.645" v="241" actId="478"/>
          <ac:spMkLst>
            <pc:docMk/>
            <pc:sldMk cId="1956633066" sldId="270"/>
            <ac:spMk id="3" creationId="{5F52579E-5E64-A932-68B9-09B7F2A22F4A}"/>
          </ac:spMkLst>
        </pc:spChg>
        <pc:spChg chg="mod">
          <ac:chgData name="Fred Conger" userId="98eac19677465fb9" providerId="LiveId" clId="{7282410E-7D20-45FE-8551-DC63191D3CA3}" dt="2025-06-11T02:09:21.095" v="166" actId="20577"/>
          <ac:spMkLst>
            <pc:docMk/>
            <pc:sldMk cId="1956633066" sldId="270"/>
            <ac:spMk id="4" creationId="{A7D970DD-3AF8-4D1D-B7D1-C554DA2CB43B}"/>
          </ac:spMkLst>
        </pc:spChg>
        <pc:spChg chg="del">
          <ac:chgData name="Fred Conger" userId="98eac19677465fb9" providerId="LiveId" clId="{7282410E-7D20-45FE-8551-DC63191D3CA3}" dt="2025-06-11T02:15:11.908" v="230" actId="478"/>
          <ac:spMkLst>
            <pc:docMk/>
            <pc:sldMk cId="1956633066" sldId="270"/>
            <ac:spMk id="5" creationId="{8F078A02-A675-46AD-8A67-F844480B0F7F}"/>
          </ac:spMkLst>
        </pc:spChg>
        <pc:spChg chg="add mod">
          <ac:chgData name="Fred Conger" userId="98eac19677465fb9" providerId="LiveId" clId="{7282410E-7D20-45FE-8551-DC63191D3CA3}" dt="2025-06-11T02:15:55.777" v="242"/>
          <ac:spMkLst>
            <pc:docMk/>
            <pc:sldMk cId="1956633066" sldId="270"/>
            <ac:spMk id="8" creationId="{5944A8DA-10FE-6922-1422-310EAB49D62E}"/>
          </ac:spMkLst>
        </pc:spChg>
      </pc:sldChg>
      <pc:sldChg chg="addSp delSp modSp del mod">
        <pc:chgData name="Fred Conger" userId="98eac19677465fb9" providerId="LiveId" clId="{7282410E-7D20-45FE-8551-DC63191D3CA3}" dt="2025-06-11T02:37:31.962" v="616" actId="2696"/>
        <pc:sldMkLst>
          <pc:docMk/>
          <pc:sldMk cId="204307233" sldId="271"/>
        </pc:sldMkLst>
        <pc:spChg chg="del">
          <ac:chgData name="Fred Conger" userId="98eac19677465fb9" providerId="LiveId" clId="{7282410E-7D20-45FE-8551-DC63191D3CA3}" dt="2025-06-11T02:17:29.193" v="263" actId="478"/>
          <ac:spMkLst>
            <pc:docMk/>
            <pc:sldMk cId="204307233" sldId="271"/>
            <ac:spMk id="5" creationId="{77877F2E-1414-46B9-9FBC-13AD01343D7F}"/>
          </ac:spMkLst>
        </pc:spChg>
        <pc:spChg chg="add mod">
          <ac:chgData name="Fred Conger" userId="98eac19677465fb9" providerId="LiveId" clId="{7282410E-7D20-45FE-8551-DC63191D3CA3}" dt="2025-06-11T02:17:31.419" v="264"/>
          <ac:spMkLst>
            <pc:docMk/>
            <pc:sldMk cId="204307233" sldId="271"/>
            <ac:spMk id="8" creationId="{E1D512F8-D93D-F64B-7E10-FF4E57E105F7}"/>
          </ac:spMkLst>
        </pc:spChg>
      </pc:sldChg>
      <pc:sldChg chg="addSp delSp modSp mod setBg modAnim">
        <pc:chgData name="Fred Conger" userId="98eac19677465fb9" providerId="LiveId" clId="{7282410E-7D20-45FE-8551-DC63191D3CA3}" dt="2025-06-12T03:06:21.688" v="2953"/>
        <pc:sldMkLst>
          <pc:docMk/>
          <pc:sldMk cId="1500571007" sldId="272"/>
        </pc:sldMkLst>
        <pc:spChg chg="mod">
          <ac:chgData name="Fred Conger" userId="98eac19677465fb9" providerId="LiveId" clId="{7282410E-7D20-45FE-8551-DC63191D3CA3}" dt="2025-06-12T03:02:51.025" v="2937" actId="20577"/>
          <ac:spMkLst>
            <pc:docMk/>
            <pc:sldMk cId="1500571007" sldId="272"/>
            <ac:spMk id="3" creationId="{30C4C96C-B9DD-4DDC-83F3-A98D0FFB83E3}"/>
          </ac:spMkLst>
        </pc:spChg>
        <pc:spChg chg="del">
          <ac:chgData name="Fred Conger" userId="98eac19677465fb9" providerId="LiveId" clId="{7282410E-7D20-45FE-8551-DC63191D3CA3}" dt="2025-06-11T02:17:36.724" v="265" actId="478"/>
          <ac:spMkLst>
            <pc:docMk/>
            <pc:sldMk cId="1500571007" sldId="272"/>
            <ac:spMk id="5" creationId="{77877F2E-1414-46B9-9FBC-13AD01343D7F}"/>
          </ac:spMkLst>
        </pc:spChg>
        <pc:spChg chg="add mod">
          <ac:chgData name="Fred Conger" userId="98eac19677465fb9" providerId="LiveId" clId="{7282410E-7D20-45FE-8551-DC63191D3CA3}" dt="2025-06-11T02:17:39.251" v="266"/>
          <ac:spMkLst>
            <pc:docMk/>
            <pc:sldMk cId="1500571007" sldId="272"/>
            <ac:spMk id="8" creationId="{EDEDB914-0460-06D1-C44B-E240650F9C05}"/>
          </ac:spMkLst>
        </pc:spChg>
      </pc:sldChg>
      <pc:sldChg chg="addSp delSp modSp mod">
        <pc:chgData name="Fred Conger" userId="98eac19677465fb9" providerId="LiveId" clId="{7282410E-7D20-45FE-8551-DC63191D3CA3}" dt="2025-06-11T02:16:55.620" v="256"/>
        <pc:sldMkLst>
          <pc:docMk/>
          <pc:sldMk cId="399473493" sldId="273"/>
        </pc:sldMkLst>
        <pc:spChg chg="add mod">
          <ac:chgData name="Fred Conger" userId="98eac19677465fb9" providerId="LiveId" clId="{7282410E-7D20-45FE-8551-DC63191D3CA3}" dt="2025-06-11T02:16:55.620" v="256"/>
          <ac:spMkLst>
            <pc:docMk/>
            <pc:sldMk cId="399473493" sldId="273"/>
            <ac:spMk id="3" creationId="{B806EE8E-7AB1-1DC5-DCA4-EEF8B1F74AF7}"/>
          </ac:spMkLst>
        </pc:spChg>
        <pc:spChg chg="del">
          <ac:chgData name="Fred Conger" userId="98eac19677465fb9" providerId="LiveId" clId="{7282410E-7D20-45FE-8551-DC63191D3CA3}" dt="2025-06-11T02:16:53.400" v="255" actId="478"/>
          <ac:spMkLst>
            <pc:docMk/>
            <pc:sldMk cId="399473493" sldId="273"/>
            <ac:spMk id="7" creationId="{AA46402B-37F7-485A-A8B1-D784D80C0E3B}"/>
          </ac:spMkLst>
        </pc:spChg>
      </pc:sldChg>
      <pc:sldChg chg="addSp delSp modSp mod setBg">
        <pc:chgData name="Fred Conger" userId="98eac19677465fb9" providerId="LiveId" clId="{7282410E-7D20-45FE-8551-DC63191D3CA3}" dt="2025-06-11T14:32:06.278" v="1009"/>
        <pc:sldMkLst>
          <pc:docMk/>
          <pc:sldMk cId="3451297634" sldId="274"/>
        </pc:sldMkLst>
        <pc:spChg chg="add mod">
          <ac:chgData name="Fred Conger" userId="98eac19677465fb9" providerId="LiveId" clId="{7282410E-7D20-45FE-8551-DC63191D3CA3}" dt="2025-06-11T02:16:45.397" v="254"/>
          <ac:spMkLst>
            <pc:docMk/>
            <pc:sldMk cId="3451297634" sldId="274"/>
            <ac:spMk id="3" creationId="{0C3BF624-E08F-D3D4-3A9C-F124AABF6767}"/>
          </ac:spMkLst>
        </pc:spChg>
        <pc:spChg chg="del">
          <ac:chgData name="Fred Conger" userId="98eac19677465fb9" providerId="LiveId" clId="{7282410E-7D20-45FE-8551-DC63191D3CA3}" dt="2025-06-11T02:16:43.094" v="253" actId="478"/>
          <ac:spMkLst>
            <pc:docMk/>
            <pc:sldMk cId="3451297634" sldId="274"/>
            <ac:spMk id="7" creationId="{AA46402B-37F7-485A-A8B1-D784D80C0E3B}"/>
          </ac:spMkLst>
        </pc:spChg>
      </pc:sldChg>
      <pc:sldChg chg="addSp delSp modSp mod">
        <pc:chgData name="Fred Conger" userId="98eac19677465fb9" providerId="LiveId" clId="{7282410E-7D20-45FE-8551-DC63191D3CA3}" dt="2025-06-11T02:17:09.446" v="258"/>
        <pc:sldMkLst>
          <pc:docMk/>
          <pc:sldMk cId="599107685" sldId="275"/>
        </pc:sldMkLst>
        <pc:spChg chg="add mod">
          <ac:chgData name="Fred Conger" userId="98eac19677465fb9" providerId="LiveId" clId="{7282410E-7D20-45FE-8551-DC63191D3CA3}" dt="2025-06-11T02:17:09.446" v="258"/>
          <ac:spMkLst>
            <pc:docMk/>
            <pc:sldMk cId="599107685" sldId="275"/>
            <ac:spMk id="3" creationId="{8A40277F-69E7-620A-60F1-47EC760482B7}"/>
          </ac:spMkLst>
        </pc:spChg>
        <pc:spChg chg="del">
          <ac:chgData name="Fred Conger" userId="98eac19677465fb9" providerId="LiveId" clId="{7282410E-7D20-45FE-8551-DC63191D3CA3}" dt="2025-06-11T02:17:07.624" v="257" actId="478"/>
          <ac:spMkLst>
            <pc:docMk/>
            <pc:sldMk cId="599107685" sldId="275"/>
            <ac:spMk id="7" creationId="{AA46402B-37F7-485A-A8B1-D784D80C0E3B}"/>
          </ac:spMkLst>
        </pc:spChg>
      </pc:sldChg>
      <pc:sldChg chg="addSp delSp modSp mod ord">
        <pc:chgData name="Fred Conger" userId="98eac19677465fb9" providerId="LiveId" clId="{7282410E-7D20-45FE-8551-DC63191D3CA3}" dt="2025-06-11T14:55:16.253" v="1095"/>
        <pc:sldMkLst>
          <pc:docMk/>
          <pc:sldMk cId="669686388" sldId="276"/>
        </pc:sldMkLst>
        <pc:spChg chg="add mod">
          <ac:chgData name="Fred Conger" userId="98eac19677465fb9" providerId="LiveId" clId="{7282410E-7D20-45FE-8551-DC63191D3CA3}" dt="2025-06-11T02:17:17.043" v="260"/>
          <ac:spMkLst>
            <pc:docMk/>
            <pc:sldMk cId="669686388" sldId="276"/>
            <ac:spMk id="3" creationId="{E1DF324E-6E12-AA5D-8182-CC74740E1B78}"/>
          </ac:spMkLst>
        </pc:spChg>
        <pc:spChg chg="del">
          <ac:chgData name="Fred Conger" userId="98eac19677465fb9" providerId="LiveId" clId="{7282410E-7D20-45FE-8551-DC63191D3CA3}" dt="2025-06-11T02:17:14.597" v="259" actId="478"/>
          <ac:spMkLst>
            <pc:docMk/>
            <pc:sldMk cId="669686388" sldId="276"/>
            <ac:spMk id="7" creationId="{AA46402B-37F7-485A-A8B1-D784D80C0E3B}"/>
          </ac:spMkLst>
        </pc:spChg>
      </pc:sldChg>
      <pc:sldChg chg="modSp add mod modAnim">
        <pc:chgData name="Fred Conger" userId="98eac19677465fb9" providerId="LiveId" clId="{7282410E-7D20-45FE-8551-DC63191D3CA3}" dt="2025-06-12T03:18:39.200" v="3092" actId="20577"/>
        <pc:sldMkLst>
          <pc:docMk/>
          <pc:sldMk cId="1357589487" sldId="277"/>
        </pc:sldMkLst>
        <pc:spChg chg="mod">
          <ac:chgData name="Fred Conger" userId="98eac19677465fb9" providerId="LiveId" clId="{7282410E-7D20-45FE-8551-DC63191D3CA3}" dt="2025-06-12T03:18:39.200" v="3092" actId="20577"/>
          <ac:spMkLst>
            <pc:docMk/>
            <pc:sldMk cId="1357589487" sldId="277"/>
            <ac:spMk id="3" creationId="{4BDE018A-6460-CA9D-D99B-D1C6923A98C9}"/>
          </ac:spMkLst>
        </pc:spChg>
      </pc:sldChg>
      <pc:sldChg chg="addSp delSp modSp add mod delAnim modAnim">
        <pc:chgData name="Fred Conger" userId="98eac19677465fb9" providerId="LiveId" clId="{7282410E-7D20-45FE-8551-DC63191D3CA3}" dt="2025-06-12T03:20:24.942" v="3115" actId="20577"/>
        <pc:sldMkLst>
          <pc:docMk/>
          <pc:sldMk cId="1430587519" sldId="278"/>
        </pc:sldMkLst>
        <pc:spChg chg="add mod">
          <ac:chgData name="Fred Conger" userId="98eac19677465fb9" providerId="LiveId" clId="{7282410E-7D20-45FE-8551-DC63191D3CA3}" dt="2025-06-12T03:20:24.942" v="3115" actId="20577"/>
          <ac:spMkLst>
            <pc:docMk/>
            <pc:sldMk cId="1430587519" sldId="278"/>
            <ac:spMk id="2" creationId="{008DA59A-10BF-2FDC-E94F-3402AE7A3D97}"/>
          </ac:spMkLst>
        </pc:spChg>
        <pc:spChg chg="del mod">
          <ac:chgData name="Fred Conger" userId="98eac19677465fb9" providerId="LiveId" clId="{7282410E-7D20-45FE-8551-DC63191D3CA3}" dt="2025-06-12T02:51:22.832" v="2669" actId="478"/>
          <ac:spMkLst>
            <pc:docMk/>
            <pc:sldMk cId="1430587519" sldId="278"/>
            <ac:spMk id="14" creationId="{E47A17D8-84F6-7D85-7A19-F476CE01D13F}"/>
          </ac:spMkLst>
        </pc:spChg>
        <pc:spChg chg="mod">
          <ac:chgData name="Fred Conger" userId="98eac19677465fb9" providerId="LiveId" clId="{7282410E-7D20-45FE-8551-DC63191D3CA3}" dt="2025-06-12T03:19:55.470" v="3108" actId="20577"/>
          <ac:spMkLst>
            <pc:docMk/>
            <pc:sldMk cId="1430587519" sldId="278"/>
            <ac:spMk id="16" creationId="{146EBAC5-04B6-23EF-406A-6D803A843DCB}"/>
          </ac:spMkLst>
        </pc:spChg>
      </pc:sldChg>
      <pc:sldChg chg="add del">
        <pc:chgData name="Fred Conger" userId="98eac19677465fb9" providerId="LiveId" clId="{7282410E-7D20-45FE-8551-DC63191D3CA3}" dt="2025-06-11T15:52:51.725" v="1978" actId="2696"/>
        <pc:sldMkLst>
          <pc:docMk/>
          <pc:sldMk cId="2063692179" sldId="278"/>
        </pc:sldMkLst>
      </pc:sldChg>
      <pc:sldChg chg="modSp new del mod">
        <pc:chgData name="Fred Conger" userId="98eac19677465fb9" providerId="LiveId" clId="{7282410E-7D20-45FE-8551-DC63191D3CA3}" dt="2025-06-12T02:16:53.481" v="2001" actId="2696"/>
        <pc:sldMkLst>
          <pc:docMk/>
          <pc:sldMk cId="4112731700" sldId="278"/>
        </pc:sldMkLst>
        <pc:spChg chg="mod">
          <ac:chgData name="Fred Conger" userId="98eac19677465fb9" providerId="LiveId" clId="{7282410E-7D20-45FE-8551-DC63191D3CA3}" dt="2025-06-12T02:16:42.512" v="2000" actId="113"/>
          <ac:spMkLst>
            <pc:docMk/>
            <pc:sldMk cId="4112731700" sldId="278"/>
            <ac:spMk id="2" creationId="{A6B06244-3AD5-333D-5E30-70C0A20CADB4}"/>
          </ac:spMkLst>
        </pc:spChg>
      </pc:sldChg>
      <pc:sldChg chg="add modAnim">
        <pc:chgData name="Fred Conger" userId="98eac19677465fb9" providerId="LiveId" clId="{7282410E-7D20-45FE-8551-DC63191D3CA3}" dt="2025-06-12T02:55:48.908" v="2828"/>
        <pc:sldMkLst>
          <pc:docMk/>
          <pc:sldMk cId="3858620155" sldId="279"/>
        </pc:sldMkLst>
      </pc:sldChg>
      <pc:sldMasterChg chg="setBg modSldLayout">
        <pc:chgData name="Fred Conger" userId="98eac19677465fb9" providerId="LiveId" clId="{7282410E-7D20-45FE-8551-DC63191D3CA3}" dt="2025-06-11T15:00:15.490" v="1249"/>
        <pc:sldMasterMkLst>
          <pc:docMk/>
          <pc:sldMasterMk cId="876610235" sldId="2147483762"/>
        </pc:sldMasterMkLst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1983890643" sldId="2147483751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1800140637" sldId="2147483752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2082626284" sldId="2147483753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2291747921" sldId="2147483754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2426533747" sldId="2147483755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1988542215" sldId="2147483756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2601939211" sldId="2147483757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4206694861" sldId="2147483758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327873411" sldId="2147483759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1697432767" sldId="2147483760"/>
          </pc:sldLayoutMkLst>
        </pc:sldLayoutChg>
        <pc:sldLayoutChg chg="setBg">
          <pc:chgData name="Fred Conger" userId="98eac19677465fb9" providerId="LiveId" clId="{7282410E-7D20-45FE-8551-DC63191D3CA3}" dt="2025-06-11T15:00:15.490" v="1249"/>
          <pc:sldLayoutMkLst>
            <pc:docMk/>
            <pc:sldMasterMk cId="876610235" sldId="2147483762"/>
            <pc:sldLayoutMk cId="1352045239" sldId="21474837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182EBA7-CF3A-43DE-8F5F-2545B70F972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8575" y="869950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47015"/>
            <a:ext cx="7447280" cy="273846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5D777AB-CCD1-4FFD-92E3-F3E643DD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193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07/27/2024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07/27/2024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10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onsclubs.org/en/resources-for-members/resource-center/global-action-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onsclubs.org/en/resources-for-members/resource-center/global-action-t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3F08-257F-4A6E-80F4-4B271EC95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379" y="1080769"/>
            <a:ext cx="6119131" cy="2138400"/>
          </a:xfrm>
        </p:spPr>
        <p:txBody>
          <a:bodyPr>
            <a:normAutofit/>
          </a:bodyPr>
          <a:lstStyle/>
          <a:p>
            <a:r>
              <a:rPr lang="en-US" sz="4400" b="1" i="1" dirty="0"/>
              <a:t>Global Action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B47B8-B1DE-4C5F-9A51-5018D612D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3887873"/>
            <a:ext cx="6125372" cy="1505222"/>
          </a:xfrm>
        </p:spPr>
        <p:txBody>
          <a:bodyPr>
            <a:normAutofit/>
          </a:bodyPr>
          <a:lstStyle/>
          <a:p>
            <a:r>
              <a:rPr lang="en-US" dirty="0"/>
              <a:t>Presented at:</a:t>
            </a:r>
          </a:p>
          <a:p>
            <a:r>
              <a:rPr lang="en-US" dirty="0"/>
              <a:t>District 2-X1 Lions University</a:t>
            </a:r>
          </a:p>
        </p:txBody>
      </p:sp>
      <p:pic>
        <p:nvPicPr>
          <p:cNvPr id="4" name="Picture 3" descr="Sky full of stars">
            <a:extLst>
              <a:ext uri="{FF2B5EF4-FFF2-40B4-BE49-F238E27FC236}">
                <a16:creationId xmlns:a16="http://schemas.microsoft.com/office/drawing/2014/main" id="{B2AE6507-F4F1-465B-9499-44265FD51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" r="54824"/>
          <a:stretch/>
        </p:blipFill>
        <p:spPr>
          <a:xfrm>
            <a:off x="0" y="0"/>
            <a:ext cx="3406139" cy="6857989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145E12-EB1E-4AF8-8651-9D1C79974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9" y="216052"/>
            <a:ext cx="1148606" cy="10873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F1F45-4284-40F0-835F-E35B6127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152" y="6218532"/>
            <a:ext cx="2206625" cy="369332"/>
          </a:xfrm>
        </p:spPr>
        <p:txBody>
          <a:bodyPr>
            <a:normAutofit/>
          </a:bodyPr>
          <a:lstStyle/>
          <a:p>
            <a:pPr algn="ctr"/>
            <a:r>
              <a:rPr lang="en-US" sz="1200" b="1" dirty="0">
                <a:solidFill>
                  <a:srgbClr val="FFC000">
                    <a:alpha val="70000"/>
                  </a:srgbClr>
                </a:solidFill>
              </a:rPr>
              <a:t>06/21/2025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B1735F-30B1-45D3-8C95-D11D41DB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</a:t>
            </a:fld>
            <a:endParaRPr lang="en-US" dirty="0"/>
          </a:p>
        </p:txBody>
      </p:sp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95A6E0F-6A29-490D-BA2C-FAC9800BA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BEDC5-CEED-4134-83E5-57946459A9A1}"/>
              </a:ext>
            </a:extLst>
          </p:cNvPr>
          <p:cNvSpPr txBox="1"/>
          <p:nvPr/>
        </p:nvSpPr>
        <p:spPr>
          <a:xfrm>
            <a:off x="6864595" y="5220764"/>
            <a:ext cx="235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PDG Fred Conger</a:t>
            </a:r>
          </a:p>
        </p:txBody>
      </p:sp>
    </p:spTree>
    <p:extLst>
      <p:ext uri="{BB962C8B-B14F-4D97-AF65-F5344CB8AC3E}">
        <p14:creationId xmlns:p14="http://schemas.microsoft.com/office/powerpoint/2010/main" val="287268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2786-0EFD-405D-9624-7FA197A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10912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Global Action team club structure</a:t>
            </a:r>
            <a:br>
              <a:rPr lang="en-US" b="1" dirty="0"/>
            </a:br>
            <a:r>
              <a:rPr lang="en-US" b="1" dirty="0"/>
              <a:t>Member Overview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C5618-42FE-4BA5-9B20-CB33F5B2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5" y="244871"/>
            <a:ext cx="1146147" cy="10912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05F536-EEA2-4339-8E2A-A9D808AE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7AE20CF-DB3B-4A1D-AA55-1F0E9765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9703E-C62A-434E-BC6D-318FA963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62" y="1886839"/>
            <a:ext cx="9768525" cy="3569513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E1DF324E-6E12-AA5D-8182-CC74740E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66968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2786-0EFD-405D-9624-7FA197A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10912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Global Action team club structure</a:t>
            </a:r>
            <a:br>
              <a:rPr lang="en-US" b="1" dirty="0"/>
            </a:br>
            <a:r>
              <a:rPr lang="en-US" b="1" dirty="0"/>
              <a:t>Member Overview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C5618-42FE-4BA5-9B20-CB33F5B2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5" y="244871"/>
            <a:ext cx="1146147" cy="10912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05F536-EEA2-4339-8E2A-A9D808AE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7AE20CF-DB3B-4A1D-AA55-1F0E9765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45604-3634-444B-AEF5-ED20F7346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11" y="1916091"/>
            <a:ext cx="9781228" cy="3074100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806EE8E-7AB1-1DC5-DCA4-EEF8B1F7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39947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2786-0EFD-405D-9624-7FA197A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10912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Global Action team club structure</a:t>
            </a:r>
            <a:br>
              <a:rPr lang="en-US" b="1" dirty="0"/>
            </a:br>
            <a:r>
              <a:rPr lang="en-US" b="1" dirty="0"/>
              <a:t>Member Overview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C5618-42FE-4BA5-9B20-CB33F5B2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5" y="244871"/>
            <a:ext cx="1146147" cy="10912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05F536-EEA2-4339-8E2A-A9D808AE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7AE20CF-DB3B-4A1D-AA55-1F0E9765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CDB1C-3CF8-447E-9E32-73862085BDA9}"/>
              </a:ext>
            </a:extLst>
          </p:cNvPr>
          <p:cNvSpPr txBox="1"/>
          <p:nvPr/>
        </p:nvSpPr>
        <p:spPr>
          <a:xfrm>
            <a:off x="7343191" y="2436037"/>
            <a:ext cx="54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DE951D-438C-489D-8058-DB05EF38F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50" y="1911004"/>
            <a:ext cx="9870149" cy="3035992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A40277F-69E7-620A-60F1-47EC7604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59910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9149-E002-4A4D-B28B-FDEBC513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global action teams?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C96C-B9DD-4DDC-83F3-A98D0FFB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283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They:</a:t>
            </a:r>
          </a:p>
          <a:p>
            <a:r>
              <a:rPr lang="en-US" b="1" dirty="0">
                <a:solidFill>
                  <a:srgbClr val="00B0F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collaboration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(communication) between a club’s GLT, GMT, and GST (Leadership Chair, Membership Chair, and Service Chair) officers and the District’s GLT, GMT, and GST officers. </a:t>
            </a:r>
          </a:p>
          <a:p>
            <a:r>
              <a:rPr lang="en-US" b="1" dirty="0">
                <a:solidFill>
                  <a:srgbClr val="00B0F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coordination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your club’s plans/goals to develop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skilled leaders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strengthen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expand your club’s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humanitarian service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00B0F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success 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achieving your Club’s goals.</a:t>
            </a:r>
          </a:p>
          <a:p>
            <a:r>
              <a:rPr lang="en-US" b="1" dirty="0">
                <a:solidFill>
                  <a:srgbClr val="00B0F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Leadership and Organizational Excellence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C0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Excellence Requirement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solidFill>
                  <a:srgbClr val="FFC0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the Driving Force of the Global Membership Approach (GMA)</a:t>
            </a:r>
          </a:p>
          <a:p>
            <a:pPr marL="0" indent="0" algn="ctr">
              <a:buNone/>
            </a:pPr>
            <a:r>
              <a:rPr lang="en-US" b="1" i="1" u="sng" dirty="0">
                <a:solidFill>
                  <a:srgbClr val="00B0F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on GMA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42765-A53A-45D5-859F-E1567429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0" y="247777"/>
            <a:ext cx="1146147" cy="10912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77B6E-A550-4AC7-B169-8889BEB0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C82B8ED1-7864-468F-8C4E-586F0458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FEF259-7EA4-CEBA-FA5D-F6917E3B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16483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9149-E002-4A4D-B28B-FDEBC513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Club Global action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C96C-B9DD-4DDC-83F3-A98D0FFB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Club’s President (GAT),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Service Chair (GST),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Membership Chair (GMT),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Leadership Chair (GLT)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and LCIF Coordinator: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your respective Roles and Responsibilities per LCI’s website.</a:t>
            </a:r>
          </a:p>
          <a:p>
            <a:pPr lvl="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Global Action Team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42765-A53A-45D5-859F-E1567429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0" y="247777"/>
            <a:ext cx="1146147" cy="10912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77B6E-A550-4AC7-B169-8889BEB0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C82B8ED1-7864-468F-8C4E-586F04582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DEDB914-0460-06D1-C44B-E240650F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1500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F5822-0364-10EE-8E0F-B8A9E31CF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6D2D-0913-01C0-E2FB-1B2C935B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Club Global action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018A-6460-CA9D-D99B-D1C6923A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66875"/>
            <a:ext cx="10026650" cy="4819523"/>
          </a:xfrm>
        </p:spPr>
        <p:txBody>
          <a:bodyPr>
            <a:normAutofit fontScale="85000" lnSpcReduction="10000"/>
          </a:bodyPr>
          <a:lstStyle/>
          <a:p>
            <a:pPr marL="0" lvl="2" indent="0">
              <a:buNone/>
            </a:pPr>
            <a:r>
              <a:rPr lang="en-US" sz="2400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team, 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Meet to share your respective roles.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Define your respective Club </a:t>
            </a:r>
            <a:r>
              <a:rPr lang="en-US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and create </a:t>
            </a:r>
            <a:r>
              <a:rPr lang="en-US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Action Plans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necessary to achieve those goals for:</a:t>
            </a:r>
          </a:p>
          <a:p>
            <a:pPr marL="1177200" lvl="4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Development, </a:t>
            </a:r>
          </a:p>
          <a:p>
            <a:pPr marL="1177200" lvl="4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Growth, </a:t>
            </a:r>
          </a:p>
          <a:p>
            <a:pPr marL="1177200" lvl="4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Service and LCIF support, </a:t>
            </a:r>
          </a:p>
          <a:p>
            <a:pPr marL="1177200" lvl="4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any Custom club Goals.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Meet periodically (meetings called by the club President GAT) to review the progress toward the club’s goals and identify issues preventing successful goal completion.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GAT members should communicate your club goals to district GLT, GMT, GST, respectively.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GAT members should attend Zone meetings to report support of the district and LCI goals.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663B7-EE49-EEDA-3C52-DE3F9701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0" y="247777"/>
            <a:ext cx="1146147" cy="10912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43B1-80EE-2C06-012A-4472F521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AD04CA72-EAB3-B574-4874-6057363F8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E55713F-F5C8-132C-3CB0-97097ACC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13575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E12F-6C12-4627-A8B7-0E2D9A11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2" y="1605375"/>
            <a:ext cx="7837715" cy="3647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Need Help? </a:t>
            </a:r>
            <a:r>
              <a:rPr lang="en-US" sz="3200" b="1" i="1" dirty="0"/>
              <a:t>Call me. </a:t>
            </a:r>
          </a:p>
          <a:p>
            <a:pPr marL="0" indent="0" algn="ctr">
              <a:buNone/>
            </a:pPr>
            <a:r>
              <a:rPr lang="en-US" sz="3200" b="1" u="sng" dirty="0"/>
              <a:t>Thank you!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F88E1-7556-4DDC-8662-81022F09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0" y="157083"/>
            <a:ext cx="1146147" cy="10912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3758-E15F-4CF5-BF1A-4E1921D6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1A76B7B6-33ED-4729-8E2B-544B1110D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865038F-84C3-8469-944C-FF14D985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8222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899DFF-1548-4BB3-A5B2-701CD7BE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4" y="239604"/>
            <a:ext cx="1146147" cy="10912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039C2-248F-412A-8215-78E288A3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9F82B836-E2ED-490C-85B8-5C08E61C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B0D9B9-1FFE-416B-B16F-3807F7CEB749}"/>
              </a:ext>
            </a:extLst>
          </p:cNvPr>
          <p:cNvSpPr txBox="1">
            <a:spLocks/>
          </p:cNvSpPr>
          <p:nvPr/>
        </p:nvSpPr>
        <p:spPr>
          <a:xfrm>
            <a:off x="2633080" y="883017"/>
            <a:ext cx="6119131" cy="17557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i="1" dirty="0"/>
              <a:t>Global Action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77BE1E-9159-4D03-A114-372B5F682DEB}"/>
              </a:ext>
            </a:extLst>
          </p:cNvPr>
          <p:cNvSpPr txBox="1"/>
          <p:nvPr/>
        </p:nvSpPr>
        <p:spPr>
          <a:xfrm>
            <a:off x="1502201" y="2253817"/>
            <a:ext cx="948110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Club President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Club Membership Chair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Club Service Chair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Club Leadership Chair (1</a:t>
            </a:r>
            <a:r>
              <a:rPr lang="en-US" sz="24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Vice President)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Club LCIF Coordinator (Immediate Past President)  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A83CFAD-0FD8-695C-02C7-1CB0EFC9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D01F86-893D-1DAD-3BF1-C381F3CA4AF4}"/>
              </a:ext>
            </a:extLst>
          </p:cNvPr>
          <p:cNvSpPr/>
          <p:nvPr/>
        </p:nvSpPr>
        <p:spPr>
          <a:xfrm>
            <a:off x="740668" y="5041143"/>
            <a:ext cx="107067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Form your Club’s Global Action Team!</a:t>
            </a:r>
          </a:p>
        </p:txBody>
      </p:sp>
    </p:spTree>
    <p:extLst>
      <p:ext uri="{BB962C8B-B14F-4D97-AF65-F5344CB8AC3E}">
        <p14:creationId xmlns:p14="http://schemas.microsoft.com/office/powerpoint/2010/main" val="26993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822A1-97C2-F739-ADAE-5757E69E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516B86-E55C-2802-036B-21A92836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4" y="239604"/>
            <a:ext cx="1146147" cy="10912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0217D-A434-E370-191D-0553E162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4357566-ACBE-57B4-B99B-8CDA751F0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7E95B5-11B1-9794-69B8-348C007E24D7}"/>
              </a:ext>
            </a:extLst>
          </p:cNvPr>
          <p:cNvSpPr txBox="1">
            <a:spLocks/>
          </p:cNvSpPr>
          <p:nvPr/>
        </p:nvSpPr>
        <p:spPr>
          <a:xfrm>
            <a:off x="2633080" y="883017"/>
            <a:ext cx="6119131" cy="17557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i="1" dirty="0"/>
              <a:t>Global Action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EBAC5-04B6-23EF-406A-6D803A843DCB}"/>
              </a:ext>
            </a:extLst>
          </p:cNvPr>
          <p:cNvSpPr txBox="1"/>
          <p:nvPr/>
        </p:nvSpPr>
        <p:spPr>
          <a:xfrm>
            <a:off x="2222937" y="2421983"/>
            <a:ext cx="77461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club missing any of these positions?</a:t>
            </a:r>
          </a:p>
          <a:p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them if at all possible!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40D0122-989A-0F56-4B6C-3324A30E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DA59A-10BF-2FDC-E94F-3402AE7A3D97}"/>
              </a:ext>
            </a:extLst>
          </p:cNvPr>
          <p:cNvSpPr txBox="1"/>
          <p:nvPr/>
        </p:nvSpPr>
        <p:spPr>
          <a:xfrm>
            <a:off x="1687485" y="4561489"/>
            <a:ext cx="8281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all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extremely important to your club’s success!</a:t>
            </a:r>
          </a:p>
        </p:txBody>
      </p:sp>
    </p:spTree>
    <p:extLst>
      <p:ext uri="{BB962C8B-B14F-4D97-AF65-F5344CB8AC3E}">
        <p14:creationId xmlns:p14="http://schemas.microsoft.com/office/powerpoint/2010/main" val="14305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B3B8B-E847-2D1B-8E63-6D037EB7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FECB0B-F9DF-0AE2-3799-E28A8AA2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4" y="239604"/>
            <a:ext cx="1146147" cy="10912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62A3A-C349-F2C2-526F-FE2E485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EFB03224-79D0-E5B3-D936-682C6986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B0045A-20EC-6D09-2612-933A96E4A8F0}"/>
              </a:ext>
            </a:extLst>
          </p:cNvPr>
          <p:cNvSpPr txBox="1">
            <a:spLocks/>
          </p:cNvSpPr>
          <p:nvPr/>
        </p:nvSpPr>
        <p:spPr>
          <a:xfrm>
            <a:off x="2633080" y="883017"/>
            <a:ext cx="6119131" cy="17557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i="1" dirty="0"/>
              <a:t>Global Action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5EFEC-0786-C65C-8C9C-23851B5563C9}"/>
              </a:ext>
            </a:extLst>
          </p:cNvPr>
          <p:cNvSpPr txBox="1"/>
          <p:nvPr/>
        </p:nvSpPr>
        <p:spPr>
          <a:xfrm>
            <a:off x="2654657" y="498587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Action Team (GAT) | Lions Clubs International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E309E-FCFE-C965-4691-2CF14AB63DC4}"/>
              </a:ext>
            </a:extLst>
          </p:cNvPr>
          <p:cNvSpPr txBox="1"/>
          <p:nvPr/>
        </p:nvSpPr>
        <p:spPr>
          <a:xfrm>
            <a:off x="2222937" y="2369431"/>
            <a:ext cx="77461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GAT structure bridges Clubs, Districts, Multiple Districts,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international association.</a:t>
            </a:r>
          </a:p>
          <a:p>
            <a:r>
              <a:rPr lang="en-US" sz="24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connects clubs, districts, and Lion leaders to tools and resources developed to improve our service impact. </a:t>
            </a:r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LCI’s GAT web page.</a:t>
            </a:r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FE4D6D1-CBCA-320D-2E19-B9CD4BB0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38586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899DFF-1548-4BB3-A5B2-701CD7BE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4" y="239604"/>
            <a:ext cx="1146147" cy="10912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970DD-3AF8-4D1D-B7D1-C554DA2CB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75" y="1548104"/>
            <a:ext cx="10026650" cy="4740729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GAT structure </a:t>
            </a:r>
            <a:r>
              <a:rPr lang="en-US" sz="2800" b="1" i="1" u="sng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clubs and districts achieve their goals</a:t>
            </a:r>
            <a:r>
              <a:rPr lang="en-US" sz="2800" i="1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creating a unified approach to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key areas of Lionism. 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b="1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Growth</a:t>
            </a:r>
            <a:endParaRPr lang="en-US" sz="2800" b="1" dirty="0">
              <a:solidFill>
                <a:srgbClr val="FFFF00">
                  <a:alpha val="7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Leadership Development</a:t>
            </a:r>
            <a:endParaRPr lang="en-US" sz="2800" b="1" dirty="0">
              <a:solidFill>
                <a:srgbClr val="FFFF00">
                  <a:alpha val="7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Expanded Humanitarian Service and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FF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support of our International Foundation</a:t>
            </a:r>
            <a:r>
              <a:rPr lang="en-US" sz="2800" b="1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LCIF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GAT structure has levels from club level up to constitutional area level. These levels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 foster positive membership growth in clubs, increase Lion’s visibility in the community through impactful service, and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 strong and innovative leaders in clubs and districts.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network of GAT leaders directly supports districts in inspiring action at the club level.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32D7B-F0A1-4751-AE2B-60C47D95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60DA82BA-F03B-4331-9671-0650A118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C979139-7662-45B6-BA5A-6ED8586D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13" y="335823"/>
            <a:ext cx="7573023" cy="1087347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 Action Team</a:t>
            </a:r>
            <a:b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purpose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4FFC49E-79C5-CC65-1291-3321EFD8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9531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23D0-1749-4844-820C-857A8746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295276"/>
            <a:ext cx="10026650" cy="655637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b="1" ker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 Action Team Purpose</a:t>
            </a:r>
            <a:endParaRPr lang="en-US" b="1" kern="0" dirty="0">
              <a:solidFill>
                <a:srgbClr val="2E74B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99DFF-1548-4BB3-A5B2-701CD7BE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4" y="239604"/>
            <a:ext cx="1146147" cy="10912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32D7B-F0A1-4751-AE2B-60C47D95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60DA82BA-F03B-4331-9671-0650A118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F9C2553-C277-4B61-B676-809532BC8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-180" r="3256" b="180"/>
          <a:stretch/>
        </p:blipFill>
        <p:spPr>
          <a:xfrm>
            <a:off x="1876299" y="216053"/>
            <a:ext cx="10114821" cy="5875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C3857-8AD1-432F-B3BA-AA60F2792F48}"/>
              </a:ext>
            </a:extLst>
          </p:cNvPr>
          <p:cNvSpPr txBox="1"/>
          <p:nvPr/>
        </p:nvSpPr>
        <p:spPr>
          <a:xfrm>
            <a:off x="51014" y="1950098"/>
            <a:ext cx="1825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GAT Structure:</a:t>
            </a:r>
          </a:p>
          <a:p>
            <a:r>
              <a:rPr lang="en-US" sz="2000" b="1" dirty="0"/>
              <a:t>Clubs to District to MD to Area to LCI Constitutional Area.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DC16EEA-B34D-9796-BFA3-254A696D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/>
              <a:t>06/21/2025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3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23D0-1749-4844-820C-857A8746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295276"/>
            <a:ext cx="10026650" cy="655637"/>
          </a:xfrm>
        </p:spPr>
        <p:txBody>
          <a:bodyPr/>
          <a:lstStyle/>
          <a:p>
            <a:pPr algn="ctr"/>
            <a:r>
              <a:rPr lang="en-US" b="1" dirty="0"/>
              <a:t>LCI’s Standard club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99DFF-1548-4BB3-A5B2-701CD7BE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4" y="239604"/>
            <a:ext cx="1146147" cy="10912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10778D-EE73-4248-8CC2-DF8A7212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0FD57491-95A4-4A81-BC80-BB212F32C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846441-7833-482D-B2AF-07E9862A87D3}"/>
              </a:ext>
            </a:extLst>
          </p:cNvPr>
          <p:cNvSpPr txBox="1"/>
          <p:nvPr/>
        </p:nvSpPr>
        <p:spPr>
          <a:xfrm>
            <a:off x="9991344" y="3256672"/>
            <a:ext cx="1586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Club GAT Members</a:t>
            </a:r>
          </a:p>
          <a:p>
            <a:endParaRPr lang="en-US" b="1" dirty="0"/>
          </a:p>
          <a:p>
            <a:r>
              <a:rPr lang="en-US" b="1" dirty="0"/>
              <a:t>Also include the LCIF Coordinator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8051997-5B82-1B5C-BB96-530B23F26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862599"/>
              </p:ext>
            </p:extLst>
          </p:nvPr>
        </p:nvGraphicFramePr>
        <p:xfrm>
          <a:off x="98425" y="98425"/>
          <a:ext cx="10191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019243" imgH="514313" progId="Package">
                  <p:embed/>
                </p:oleObj>
              </mc:Choice>
              <mc:Fallback>
                <p:oleObj name="Packager Shell Object" showAsIcon="1" r:id="rId4" imgW="1019243" imgH="514313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8051997-5B82-1B5C-BB96-530B23F26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191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2EB6557-4A8B-BDC6-45C4-BAFFDDD9A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200656" y="777455"/>
            <a:ext cx="7790688" cy="5881765"/>
          </a:xfr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5EF8899-7491-805F-0744-EA830E86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19340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2786-0EFD-405D-9624-7FA197A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10912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Global Action team club structure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GAT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GLT/GMT/GST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C5618-42FE-4BA5-9B20-CB33F5B2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5" y="244871"/>
            <a:ext cx="1146147" cy="10912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05F536-EEA2-4339-8E2A-A9D808AE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7AE20CF-DB3B-4A1D-AA55-1F0E9765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7B2ED-AC17-4D23-A592-D0F64ED832A2}"/>
              </a:ext>
            </a:extLst>
          </p:cNvPr>
          <p:cNvSpPr txBox="1"/>
          <p:nvPr/>
        </p:nvSpPr>
        <p:spPr>
          <a:xfrm>
            <a:off x="9142382" y="3836681"/>
            <a:ext cx="263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Also Include LCIF Coordinator (Immediate Past President)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CDB1C-3CF8-447E-9E32-73862085BDA9}"/>
              </a:ext>
            </a:extLst>
          </p:cNvPr>
          <p:cNvSpPr txBox="1"/>
          <p:nvPr/>
        </p:nvSpPr>
        <p:spPr>
          <a:xfrm>
            <a:off x="7343191" y="2436037"/>
            <a:ext cx="54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89B0CDC-EA10-471F-EDCA-79D8EE492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2292" y="2436036"/>
            <a:ext cx="6718441" cy="400162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811C0-7960-B7A1-CDC5-5C56F87D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19105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2786-0EFD-405D-9624-7FA197A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10912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Global Action team club structure</a:t>
            </a:r>
            <a:br>
              <a:rPr lang="en-US" b="1" dirty="0"/>
            </a:br>
            <a:r>
              <a:rPr lang="en-US" b="1" dirty="0"/>
              <a:t>Member Overview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C5618-42FE-4BA5-9B20-CB33F5B2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5" y="244871"/>
            <a:ext cx="1146147" cy="10912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05F536-EEA2-4339-8E2A-A9D808AE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7AE20CF-DB3B-4A1D-AA55-1F0E9765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73" y="216053"/>
            <a:ext cx="1087347" cy="1087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59AE6-BE52-499E-B78A-2058A274E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374" y="2063439"/>
            <a:ext cx="9666902" cy="2731122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C3BF624-E08F-D3D4-3A9C-F124AABF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1146147" cy="369332"/>
          </a:xfrm>
        </p:spPr>
        <p:txBody>
          <a:bodyPr/>
          <a:lstStyle/>
          <a:p>
            <a:r>
              <a:rPr lang="en-US" dirty="0"/>
              <a:t>06/21/2025</a:t>
            </a:r>
          </a:p>
        </p:txBody>
      </p:sp>
    </p:spTree>
    <p:extLst>
      <p:ext uri="{BB962C8B-B14F-4D97-AF65-F5344CB8AC3E}">
        <p14:creationId xmlns:p14="http://schemas.microsoft.com/office/powerpoint/2010/main" val="3451297634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652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 Light</vt:lpstr>
      <vt:lpstr>Calibri</vt:lpstr>
      <vt:lpstr>Rockwell Nova Light</vt:lpstr>
      <vt:lpstr>Wingdings</vt:lpstr>
      <vt:lpstr>LeafVTI</vt:lpstr>
      <vt:lpstr>Packager Shell Object</vt:lpstr>
      <vt:lpstr>Global Action Team</vt:lpstr>
      <vt:lpstr>PowerPoint Presentation</vt:lpstr>
      <vt:lpstr>PowerPoint Presentation</vt:lpstr>
      <vt:lpstr>PowerPoint Presentation</vt:lpstr>
      <vt:lpstr>Global Action Team purpose</vt:lpstr>
      <vt:lpstr>Global Action Team Purpose</vt:lpstr>
      <vt:lpstr>LCI’s Standard club structure</vt:lpstr>
      <vt:lpstr>Global Action team club structure GAT GLT/GMT/GST</vt:lpstr>
      <vt:lpstr>Global Action team club structure Member Overview</vt:lpstr>
      <vt:lpstr>Global Action team club structure Member Overview</vt:lpstr>
      <vt:lpstr>Global Action team club structure Member Overview</vt:lpstr>
      <vt:lpstr>Global Action team club structure Member Overview</vt:lpstr>
      <vt:lpstr>Why global action teams?</vt:lpstr>
      <vt:lpstr>Club Global action team</vt:lpstr>
      <vt:lpstr>Club Global action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Action Team</dc:title>
  <dc:creator>Fred Conger</dc:creator>
  <cp:lastModifiedBy>Fred Conger</cp:lastModifiedBy>
  <cp:revision>28</cp:revision>
  <cp:lastPrinted>2021-08-19T03:44:36Z</cp:lastPrinted>
  <dcterms:created xsi:type="dcterms:W3CDTF">2021-08-16T15:03:07Z</dcterms:created>
  <dcterms:modified xsi:type="dcterms:W3CDTF">2025-06-12T03:20:33Z</dcterms:modified>
</cp:coreProperties>
</file>