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2"/>
  </p:notesMasterIdLst>
  <p:sldIdLst>
    <p:sldId id="278" r:id="rId2"/>
    <p:sldId id="257" r:id="rId3"/>
    <p:sldId id="259" r:id="rId4"/>
    <p:sldId id="265" r:id="rId5"/>
    <p:sldId id="303" r:id="rId6"/>
    <p:sldId id="256" r:id="rId7"/>
    <p:sldId id="301" r:id="rId8"/>
    <p:sldId id="302" r:id="rId9"/>
    <p:sldId id="282" r:id="rId10"/>
    <p:sldId id="285" r:id="rId11"/>
    <p:sldId id="289" r:id="rId12"/>
    <p:sldId id="281" r:id="rId13"/>
    <p:sldId id="290" r:id="rId14"/>
    <p:sldId id="291" r:id="rId15"/>
    <p:sldId id="292" r:id="rId16"/>
    <p:sldId id="300" r:id="rId17"/>
    <p:sldId id="296" r:id="rId18"/>
    <p:sldId id="294" r:id="rId19"/>
    <p:sldId id="295" r:id="rId20"/>
    <p:sldId id="298"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EEC819-EFAB-4A12-AF13-26B2E48076D3}" v="53" dt="2025-06-08T20:38:54.9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69" d="100"/>
          <a:sy n="69" d="100"/>
        </p:scale>
        <p:origin x="48"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d Conger" userId="98eac19677465fb9" providerId="LiveId" clId="{B7EEC819-EFAB-4A12-AF13-26B2E48076D3}"/>
    <pc:docChg chg="undo custSel addSld delSld modSld sldOrd">
      <pc:chgData name="Fred Conger" userId="98eac19677465fb9" providerId="LiveId" clId="{B7EEC819-EFAB-4A12-AF13-26B2E48076D3}" dt="2025-06-19T16:35:33.191" v="3343" actId="20577"/>
      <pc:docMkLst>
        <pc:docMk/>
      </pc:docMkLst>
      <pc:sldChg chg="modSp mod">
        <pc:chgData name="Fred Conger" userId="98eac19677465fb9" providerId="LiveId" clId="{B7EEC819-EFAB-4A12-AF13-26B2E48076D3}" dt="2025-06-08T02:20:39.742" v="162" actId="20577"/>
        <pc:sldMkLst>
          <pc:docMk/>
          <pc:sldMk cId="2377159733" sldId="256"/>
        </pc:sldMkLst>
        <pc:spChg chg="mod">
          <ac:chgData name="Fred Conger" userId="98eac19677465fb9" providerId="LiveId" clId="{B7EEC819-EFAB-4A12-AF13-26B2E48076D3}" dt="2025-06-08T02:15:58.710" v="49" actId="20577"/>
          <ac:spMkLst>
            <pc:docMk/>
            <pc:sldMk cId="2377159733" sldId="256"/>
            <ac:spMk id="3" creationId="{E1099917-6FA6-451D-88C6-B98582227AA2}"/>
          </ac:spMkLst>
        </pc:spChg>
        <pc:spChg chg="mod">
          <ac:chgData name="Fred Conger" userId="98eac19677465fb9" providerId="LiveId" clId="{B7EEC819-EFAB-4A12-AF13-26B2E48076D3}" dt="2025-06-08T02:20:39.742" v="162" actId="20577"/>
          <ac:spMkLst>
            <pc:docMk/>
            <pc:sldMk cId="2377159733" sldId="256"/>
            <ac:spMk id="7" creationId="{9CF6A0BD-AF7D-4B93-B944-24865400CA03}"/>
          </ac:spMkLst>
        </pc:spChg>
      </pc:sldChg>
      <pc:sldChg chg="modSp mod modShow">
        <pc:chgData name="Fred Conger" userId="98eac19677465fb9" providerId="LiveId" clId="{B7EEC819-EFAB-4A12-AF13-26B2E48076D3}" dt="2025-06-08T02:35:06.963" v="389" actId="729"/>
        <pc:sldMkLst>
          <pc:docMk/>
          <pc:sldMk cId="3564578323" sldId="257"/>
        </pc:sldMkLst>
        <pc:spChg chg="mod">
          <ac:chgData name="Fred Conger" userId="98eac19677465fb9" providerId="LiveId" clId="{B7EEC819-EFAB-4A12-AF13-26B2E48076D3}" dt="2025-06-08T02:14:55.965" v="21" actId="20577"/>
          <ac:spMkLst>
            <pc:docMk/>
            <pc:sldMk cId="3564578323" sldId="257"/>
            <ac:spMk id="5" creationId="{EF5B22F0-3222-4A8E-8D38-C830253B2813}"/>
          </ac:spMkLst>
        </pc:spChg>
      </pc:sldChg>
      <pc:sldChg chg="del">
        <pc:chgData name="Fred Conger" userId="98eac19677465fb9" providerId="LiveId" clId="{B7EEC819-EFAB-4A12-AF13-26B2E48076D3}" dt="2025-06-08T02:16:08.595" v="50" actId="2696"/>
        <pc:sldMkLst>
          <pc:docMk/>
          <pc:sldMk cId="1383286554" sldId="258"/>
        </pc:sldMkLst>
      </pc:sldChg>
      <pc:sldChg chg="modSp mod modShow">
        <pc:chgData name="Fred Conger" userId="98eac19677465fb9" providerId="LiveId" clId="{B7EEC819-EFAB-4A12-AF13-26B2E48076D3}" dt="2025-06-08T02:35:02.968" v="388" actId="729"/>
        <pc:sldMkLst>
          <pc:docMk/>
          <pc:sldMk cId="1139095215" sldId="259"/>
        </pc:sldMkLst>
        <pc:spChg chg="mod">
          <ac:chgData name="Fred Conger" userId="98eac19677465fb9" providerId="LiveId" clId="{B7EEC819-EFAB-4A12-AF13-26B2E48076D3}" dt="2025-06-08T02:15:09.134" v="29" actId="20577"/>
          <ac:spMkLst>
            <pc:docMk/>
            <pc:sldMk cId="1139095215" sldId="259"/>
            <ac:spMk id="4" creationId="{B5FB3469-AA9E-4AFF-85E0-BF77E98E47EF}"/>
          </ac:spMkLst>
        </pc:spChg>
      </pc:sldChg>
      <pc:sldChg chg="modSp mod modShow">
        <pc:chgData name="Fred Conger" userId="98eac19677465fb9" providerId="LiveId" clId="{B7EEC819-EFAB-4A12-AF13-26B2E48076D3}" dt="2025-06-08T02:34:59.978" v="387" actId="729"/>
        <pc:sldMkLst>
          <pc:docMk/>
          <pc:sldMk cId="2224261173" sldId="265"/>
        </pc:sldMkLst>
        <pc:spChg chg="mod">
          <ac:chgData name="Fred Conger" userId="98eac19677465fb9" providerId="LiveId" clId="{B7EEC819-EFAB-4A12-AF13-26B2E48076D3}" dt="2025-06-08T02:15:23.531" v="37" actId="20577"/>
          <ac:spMkLst>
            <pc:docMk/>
            <pc:sldMk cId="2224261173" sldId="265"/>
            <ac:spMk id="4" creationId="{7923AF07-67E5-45EF-88BE-C2F2E315304C}"/>
          </ac:spMkLst>
        </pc:spChg>
      </pc:sldChg>
      <pc:sldChg chg="modSp mod modAnim">
        <pc:chgData name="Fred Conger" userId="98eac19677465fb9" providerId="LiveId" clId="{B7EEC819-EFAB-4A12-AF13-26B2E48076D3}" dt="2025-06-08T02:19:25.010" v="151"/>
        <pc:sldMkLst>
          <pc:docMk/>
          <pc:sldMk cId="2845298781" sldId="278"/>
        </pc:sldMkLst>
        <pc:spChg chg="mod">
          <ac:chgData name="Fred Conger" userId="98eac19677465fb9" providerId="LiveId" clId="{B7EEC819-EFAB-4A12-AF13-26B2E48076D3}" dt="2025-06-08T02:13:12.379" v="7" actId="20577"/>
          <ac:spMkLst>
            <pc:docMk/>
            <pc:sldMk cId="2845298781" sldId="278"/>
            <ac:spMk id="2" creationId="{E7ED2C53-4C6D-4324-9A4A-2483C43020D1}"/>
          </ac:spMkLst>
        </pc:spChg>
        <pc:spChg chg="mod">
          <ac:chgData name="Fred Conger" userId="98eac19677465fb9" providerId="LiveId" clId="{B7EEC819-EFAB-4A12-AF13-26B2E48076D3}" dt="2025-06-08T02:19:04.299" v="150" actId="20577"/>
          <ac:spMkLst>
            <pc:docMk/>
            <pc:sldMk cId="2845298781" sldId="278"/>
            <ac:spMk id="3" creationId="{8646E60F-4952-4F1A-A9EA-2DBE30B5B3EA}"/>
          </ac:spMkLst>
        </pc:spChg>
      </pc:sldChg>
      <pc:sldChg chg="del">
        <pc:chgData name="Fred Conger" userId="98eac19677465fb9" providerId="LiveId" clId="{B7EEC819-EFAB-4A12-AF13-26B2E48076D3}" dt="2025-06-08T02:16:14.926" v="51" actId="2696"/>
        <pc:sldMkLst>
          <pc:docMk/>
          <pc:sldMk cId="2903406943" sldId="279"/>
        </pc:sldMkLst>
      </pc:sldChg>
      <pc:sldChg chg="modSp del mod">
        <pc:chgData name="Fred Conger" userId="98eac19677465fb9" providerId="LiveId" clId="{B7EEC819-EFAB-4A12-AF13-26B2E48076D3}" dt="2025-06-08T02:37:36.227" v="397" actId="2696"/>
        <pc:sldMkLst>
          <pc:docMk/>
          <pc:sldMk cId="1489545799" sldId="280"/>
        </pc:sldMkLst>
      </pc:sldChg>
      <pc:sldChg chg="modSp mod">
        <pc:chgData name="Fred Conger" userId="98eac19677465fb9" providerId="LiveId" clId="{B7EEC819-EFAB-4A12-AF13-26B2E48076D3}" dt="2025-06-08T21:20:54.252" v="2396" actId="20577"/>
        <pc:sldMkLst>
          <pc:docMk/>
          <pc:sldMk cId="914332166" sldId="281"/>
        </pc:sldMkLst>
        <pc:spChg chg="mod">
          <ac:chgData name="Fred Conger" userId="98eac19677465fb9" providerId="LiveId" clId="{B7EEC819-EFAB-4A12-AF13-26B2E48076D3}" dt="2025-06-08T20:00:15.941" v="2344" actId="20577"/>
          <ac:spMkLst>
            <pc:docMk/>
            <pc:sldMk cId="914332166" sldId="281"/>
            <ac:spMk id="4" creationId="{A61F8A57-1492-4A76-8314-00F4456F474B}"/>
          </ac:spMkLst>
        </pc:spChg>
        <pc:spChg chg="mod">
          <ac:chgData name="Fred Conger" userId="98eac19677465fb9" providerId="LiveId" clId="{B7EEC819-EFAB-4A12-AF13-26B2E48076D3}" dt="2025-06-08T21:20:54.252" v="2396" actId="20577"/>
          <ac:spMkLst>
            <pc:docMk/>
            <pc:sldMk cId="914332166" sldId="281"/>
            <ac:spMk id="7" creationId="{9CF6A0BD-AF7D-4B93-B944-24865400CA03}"/>
          </ac:spMkLst>
        </pc:spChg>
      </pc:sldChg>
      <pc:sldChg chg="modSp mod">
        <pc:chgData name="Fred Conger" userId="98eac19677465fb9" providerId="LiveId" clId="{B7EEC819-EFAB-4A12-AF13-26B2E48076D3}" dt="2025-06-08T19:24:21.492" v="793" actId="20577"/>
        <pc:sldMkLst>
          <pc:docMk/>
          <pc:sldMk cId="2109126288" sldId="282"/>
        </pc:sldMkLst>
        <pc:spChg chg="mod">
          <ac:chgData name="Fred Conger" userId="98eac19677465fb9" providerId="LiveId" clId="{B7EEC819-EFAB-4A12-AF13-26B2E48076D3}" dt="2025-06-08T02:21:38.710" v="174" actId="20577"/>
          <ac:spMkLst>
            <pc:docMk/>
            <pc:sldMk cId="2109126288" sldId="282"/>
            <ac:spMk id="5" creationId="{3BE78991-6331-422E-B289-FDBB9A0C43DC}"/>
          </ac:spMkLst>
        </pc:spChg>
        <pc:spChg chg="mod">
          <ac:chgData name="Fred Conger" userId="98eac19677465fb9" providerId="LiveId" clId="{B7EEC819-EFAB-4A12-AF13-26B2E48076D3}" dt="2025-06-08T19:24:21.492" v="793" actId="20577"/>
          <ac:spMkLst>
            <pc:docMk/>
            <pc:sldMk cId="2109126288" sldId="282"/>
            <ac:spMk id="7" creationId="{9CF6A0BD-AF7D-4B93-B944-24865400CA03}"/>
          </ac:spMkLst>
        </pc:spChg>
        <pc:graphicFrameChg chg="mod modGraphic">
          <ac:chgData name="Fred Conger" userId="98eac19677465fb9" providerId="LiveId" clId="{B7EEC819-EFAB-4A12-AF13-26B2E48076D3}" dt="2025-06-08T19:24:06.496" v="789" actId="20577"/>
          <ac:graphicFrameMkLst>
            <pc:docMk/>
            <pc:sldMk cId="2109126288" sldId="282"/>
            <ac:graphicFrameMk id="3" creationId="{324A8DBD-816B-44F8-8F64-3F8E999FEC3C}"/>
          </ac:graphicFrameMkLst>
        </pc:graphicFrameChg>
      </pc:sldChg>
      <pc:sldChg chg="del">
        <pc:chgData name="Fred Conger" userId="98eac19677465fb9" providerId="LiveId" clId="{B7EEC819-EFAB-4A12-AF13-26B2E48076D3}" dt="2025-06-08T02:16:22.928" v="52" actId="2696"/>
        <pc:sldMkLst>
          <pc:docMk/>
          <pc:sldMk cId="3039253384" sldId="283"/>
        </pc:sldMkLst>
      </pc:sldChg>
      <pc:sldChg chg="modSp mod">
        <pc:chgData name="Fred Conger" userId="98eac19677465fb9" providerId="LiveId" clId="{B7EEC819-EFAB-4A12-AF13-26B2E48076D3}" dt="2025-06-08T19:26:58.206" v="850" actId="20577"/>
        <pc:sldMkLst>
          <pc:docMk/>
          <pc:sldMk cId="185774639" sldId="285"/>
        </pc:sldMkLst>
        <pc:spChg chg="mod">
          <ac:chgData name="Fred Conger" userId="98eac19677465fb9" providerId="LiveId" clId="{B7EEC819-EFAB-4A12-AF13-26B2E48076D3}" dt="2025-06-08T02:21:55.765" v="182" actId="20577"/>
          <ac:spMkLst>
            <pc:docMk/>
            <pc:sldMk cId="185774639" sldId="285"/>
            <ac:spMk id="3" creationId="{F2094505-94B3-4416-9F93-47C64D70D8B1}"/>
          </ac:spMkLst>
        </pc:spChg>
        <pc:spChg chg="mod">
          <ac:chgData name="Fred Conger" userId="98eac19677465fb9" providerId="LiveId" clId="{B7EEC819-EFAB-4A12-AF13-26B2E48076D3}" dt="2025-06-08T19:24:36.225" v="797" actId="20577"/>
          <ac:spMkLst>
            <pc:docMk/>
            <pc:sldMk cId="185774639" sldId="285"/>
            <ac:spMk id="7" creationId="{9CF6A0BD-AF7D-4B93-B944-24865400CA03}"/>
          </ac:spMkLst>
        </pc:spChg>
        <pc:graphicFrameChg chg="modGraphic">
          <ac:chgData name="Fred Conger" userId="98eac19677465fb9" providerId="LiveId" clId="{B7EEC819-EFAB-4A12-AF13-26B2E48076D3}" dt="2025-06-08T19:26:58.206" v="850" actId="20577"/>
          <ac:graphicFrameMkLst>
            <pc:docMk/>
            <pc:sldMk cId="185774639" sldId="285"/>
            <ac:graphicFrameMk id="4" creationId="{1915847C-5749-490B-88C6-AC34244434F0}"/>
          </ac:graphicFrameMkLst>
        </pc:graphicFrameChg>
      </pc:sldChg>
      <pc:sldChg chg="addSp delSp modSp mod modShow">
        <pc:chgData name="Fred Conger" userId="98eac19677465fb9" providerId="LiveId" clId="{B7EEC819-EFAB-4A12-AF13-26B2E48076D3}" dt="2025-06-08T02:35:10.750" v="390" actId="729"/>
        <pc:sldMkLst>
          <pc:docMk/>
          <pc:sldMk cId="4023483231" sldId="286"/>
        </pc:sldMkLst>
        <pc:spChg chg="add mod">
          <ac:chgData name="Fred Conger" userId="98eac19677465fb9" providerId="LiveId" clId="{B7EEC819-EFAB-4A12-AF13-26B2E48076D3}" dt="2025-06-08T02:14:40.448" v="13" actId="1076"/>
          <ac:spMkLst>
            <pc:docMk/>
            <pc:sldMk cId="4023483231" sldId="286"/>
            <ac:spMk id="3" creationId="{5187480D-6CDA-0B64-E3C4-2E23A1B46BDF}"/>
          </ac:spMkLst>
        </pc:spChg>
        <pc:picChg chg="mod">
          <ac:chgData name="Fred Conger" userId="98eac19677465fb9" providerId="LiveId" clId="{B7EEC819-EFAB-4A12-AF13-26B2E48076D3}" dt="2025-06-08T02:14:34.555" v="12" actId="1076"/>
          <ac:picMkLst>
            <pc:docMk/>
            <pc:sldMk cId="4023483231" sldId="286"/>
            <ac:picMk id="5" creationId="{A3948DCD-E6E0-44A3-B429-D09637A012FB}"/>
          </ac:picMkLst>
        </pc:picChg>
      </pc:sldChg>
      <pc:sldChg chg="del">
        <pc:chgData name="Fred Conger" userId="98eac19677465fb9" providerId="LiveId" clId="{B7EEC819-EFAB-4A12-AF13-26B2E48076D3}" dt="2025-06-08T19:45:38.766" v="1813" actId="2696"/>
        <pc:sldMkLst>
          <pc:docMk/>
          <pc:sldMk cId="1713135189" sldId="288"/>
        </pc:sldMkLst>
      </pc:sldChg>
      <pc:sldChg chg="modSp mod modAnim">
        <pc:chgData name="Fred Conger" userId="98eac19677465fb9" providerId="LiveId" clId="{B7EEC819-EFAB-4A12-AF13-26B2E48076D3}" dt="2025-06-08T20:00:25.623" v="2352" actId="20577"/>
        <pc:sldMkLst>
          <pc:docMk/>
          <pc:sldMk cId="3817817604" sldId="289"/>
        </pc:sldMkLst>
        <pc:spChg chg="mod">
          <ac:chgData name="Fred Conger" userId="98eac19677465fb9" providerId="LiveId" clId="{B7EEC819-EFAB-4A12-AF13-26B2E48076D3}" dt="2025-06-08T20:00:25.623" v="2352" actId="20577"/>
          <ac:spMkLst>
            <pc:docMk/>
            <pc:sldMk cId="3817817604" sldId="289"/>
            <ac:spMk id="4" creationId="{0AA32D52-95D3-444D-B472-F2794D3865AA}"/>
          </ac:spMkLst>
        </pc:spChg>
        <pc:spChg chg="mod">
          <ac:chgData name="Fred Conger" userId="98eac19677465fb9" providerId="LiveId" clId="{B7EEC819-EFAB-4A12-AF13-26B2E48076D3}" dt="2025-06-08T19:28:30.806" v="877" actId="20577"/>
          <ac:spMkLst>
            <pc:docMk/>
            <pc:sldMk cId="3817817604" sldId="289"/>
            <ac:spMk id="7" creationId="{9CF6A0BD-AF7D-4B93-B944-24865400CA03}"/>
          </ac:spMkLst>
        </pc:spChg>
      </pc:sldChg>
      <pc:sldChg chg="modSp mod">
        <pc:chgData name="Fred Conger" userId="98eac19677465fb9" providerId="LiveId" clId="{B7EEC819-EFAB-4A12-AF13-26B2E48076D3}" dt="2025-06-08T21:22:50.077" v="2507" actId="20577"/>
        <pc:sldMkLst>
          <pc:docMk/>
          <pc:sldMk cId="2242224950" sldId="290"/>
        </pc:sldMkLst>
        <pc:spChg chg="mod">
          <ac:chgData name="Fred Conger" userId="98eac19677465fb9" providerId="LiveId" clId="{B7EEC819-EFAB-4A12-AF13-26B2E48076D3}" dt="2025-06-08T19:59:57.543" v="2336" actId="20577"/>
          <ac:spMkLst>
            <pc:docMk/>
            <pc:sldMk cId="2242224950" sldId="290"/>
            <ac:spMk id="4" creationId="{550093EE-14DC-4881-B66C-C0B65D587EC8}"/>
          </ac:spMkLst>
        </pc:spChg>
        <pc:spChg chg="mod">
          <ac:chgData name="Fred Conger" userId="98eac19677465fb9" providerId="LiveId" clId="{B7EEC819-EFAB-4A12-AF13-26B2E48076D3}" dt="2025-06-08T21:22:50.077" v="2507" actId="20577"/>
          <ac:spMkLst>
            <pc:docMk/>
            <pc:sldMk cId="2242224950" sldId="290"/>
            <ac:spMk id="7" creationId="{9CF6A0BD-AF7D-4B93-B944-24865400CA03}"/>
          </ac:spMkLst>
        </pc:spChg>
      </pc:sldChg>
      <pc:sldChg chg="modSp mod">
        <pc:chgData name="Fred Conger" userId="98eac19677465fb9" providerId="LiveId" clId="{B7EEC819-EFAB-4A12-AF13-26B2E48076D3}" dt="2025-06-08T21:26:52.230" v="2831" actId="20577"/>
        <pc:sldMkLst>
          <pc:docMk/>
          <pc:sldMk cId="3042542172" sldId="291"/>
        </pc:sldMkLst>
        <pc:spChg chg="mod">
          <ac:chgData name="Fred Conger" userId="98eac19677465fb9" providerId="LiveId" clId="{B7EEC819-EFAB-4A12-AF13-26B2E48076D3}" dt="2025-06-08T19:59:41.857" v="2326" actId="20577"/>
          <ac:spMkLst>
            <pc:docMk/>
            <pc:sldMk cId="3042542172" sldId="291"/>
            <ac:spMk id="4" creationId="{90B710DF-1926-4BAE-9995-245C63AE96C6}"/>
          </ac:spMkLst>
        </pc:spChg>
        <pc:spChg chg="mod">
          <ac:chgData name="Fred Conger" userId="98eac19677465fb9" providerId="LiveId" clId="{B7EEC819-EFAB-4A12-AF13-26B2E48076D3}" dt="2025-06-08T21:26:52.230" v="2831" actId="20577"/>
          <ac:spMkLst>
            <pc:docMk/>
            <pc:sldMk cId="3042542172" sldId="291"/>
            <ac:spMk id="7" creationId="{9CF6A0BD-AF7D-4B93-B944-24865400CA03}"/>
          </ac:spMkLst>
        </pc:spChg>
        <pc:picChg chg="mod">
          <ac:chgData name="Fred Conger" userId="98eac19677465fb9" providerId="LiveId" clId="{B7EEC819-EFAB-4A12-AF13-26B2E48076D3}" dt="2025-06-08T02:33:27.203" v="346" actId="14100"/>
          <ac:picMkLst>
            <pc:docMk/>
            <pc:sldMk cId="3042542172" sldId="291"/>
            <ac:picMk id="2050" creationId="{1D70779E-57C0-4E9A-B1A7-12DBA8AF8A92}"/>
          </ac:picMkLst>
        </pc:picChg>
      </pc:sldChg>
      <pc:sldChg chg="modSp mod">
        <pc:chgData name="Fred Conger" userId="98eac19677465fb9" providerId="LiveId" clId="{B7EEC819-EFAB-4A12-AF13-26B2E48076D3}" dt="2025-06-19T16:35:33.191" v="3343" actId="20577"/>
        <pc:sldMkLst>
          <pc:docMk/>
          <pc:sldMk cId="2826508245" sldId="292"/>
        </pc:sldMkLst>
        <pc:spChg chg="mod">
          <ac:chgData name="Fred Conger" userId="98eac19677465fb9" providerId="LiveId" clId="{B7EEC819-EFAB-4A12-AF13-26B2E48076D3}" dt="2025-06-08T19:57:39.478" v="2318" actId="20577"/>
          <ac:spMkLst>
            <pc:docMk/>
            <pc:sldMk cId="2826508245" sldId="292"/>
            <ac:spMk id="4" creationId="{29C6C54D-ACC1-4AF9-B82E-532844EC7E4C}"/>
          </ac:spMkLst>
        </pc:spChg>
        <pc:spChg chg="mod">
          <ac:chgData name="Fred Conger" userId="98eac19677465fb9" providerId="LiveId" clId="{B7EEC819-EFAB-4A12-AF13-26B2E48076D3}" dt="2025-06-19T16:35:33.191" v="3343" actId="20577"/>
          <ac:spMkLst>
            <pc:docMk/>
            <pc:sldMk cId="2826508245" sldId="292"/>
            <ac:spMk id="7" creationId="{9CF6A0BD-AF7D-4B93-B944-24865400CA03}"/>
          </ac:spMkLst>
        </pc:spChg>
        <pc:picChg chg="mod">
          <ac:chgData name="Fred Conger" userId="98eac19677465fb9" providerId="LiveId" clId="{B7EEC819-EFAB-4A12-AF13-26B2E48076D3}" dt="2025-06-08T02:32:04.506" v="308" actId="14100"/>
          <ac:picMkLst>
            <pc:docMk/>
            <pc:sldMk cId="2826508245" sldId="292"/>
            <ac:picMk id="2050" creationId="{1D70779E-57C0-4E9A-B1A7-12DBA8AF8A92}"/>
          </ac:picMkLst>
        </pc:picChg>
      </pc:sldChg>
      <pc:sldChg chg="modSp mod">
        <pc:chgData name="Fred Conger" userId="98eac19677465fb9" providerId="LiveId" clId="{B7EEC819-EFAB-4A12-AF13-26B2E48076D3}" dt="2025-06-08T19:56:34.278" v="2290" actId="20577"/>
        <pc:sldMkLst>
          <pc:docMk/>
          <pc:sldMk cId="2626356" sldId="294"/>
        </pc:sldMkLst>
        <pc:spChg chg="mod">
          <ac:chgData name="Fred Conger" userId="98eac19677465fb9" providerId="LiveId" clId="{B7EEC819-EFAB-4A12-AF13-26B2E48076D3}" dt="2025-06-08T19:56:34.278" v="2290" actId="20577"/>
          <ac:spMkLst>
            <pc:docMk/>
            <pc:sldMk cId="2626356" sldId="294"/>
            <ac:spMk id="4" creationId="{EB92C297-5979-4FA8-B3C0-4F04D3B5A326}"/>
          </ac:spMkLst>
        </pc:spChg>
        <pc:picChg chg="mod">
          <ac:chgData name="Fred Conger" userId="98eac19677465fb9" providerId="LiveId" clId="{B7EEC819-EFAB-4A12-AF13-26B2E48076D3}" dt="2025-06-08T19:56:20.934" v="2282" actId="14100"/>
          <ac:picMkLst>
            <pc:docMk/>
            <pc:sldMk cId="2626356" sldId="294"/>
            <ac:picMk id="6" creationId="{CCC50102-5B4D-4BE0-AAE0-75B365DD58EE}"/>
          </ac:picMkLst>
        </pc:picChg>
      </pc:sldChg>
      <pc:sldChg chg="modSp mod">
        <pc:chgData name="Fred Conger" userId="98eac19677465fb9" providerId="LiveId" clId="{B7EEC819-EFAB-4A12-AF13-26B2E48076D3}" dt="2025-06-08T19:55:23.790" v="2264" actId="20577"/>
        <pc:sldMkLst>
          <pc:docMk/>
          <pc:sldMk cId="3877736164" sldId="295"/>
        </pc:sldMkLst>
        <pc:spChg chg="mod">
          <ac:chgData name="Fred Conger" userId="98eac19677465fb9" providerId="LiveId" clId="{B7EEC819-EFAB-4A12-AF13-26B2E48076D3}" dt="2025-06-08T19:55:23.790" v="2264" actId="20577"/>
          <ac:spMkLst>
            <pc:docMk/>
            <pc:sldMk cId="3877736164" sldId="295"/>
            <ac:spMk id="4" creationId="{59D79A33-82FD-4B92-B947-C7BD5F2B77BC}"/>
          </ac:spMkLst>
        </pc:spChg>
        <pc:spChg chg="mod">
          <ac:chgData name="Fred Conger" userId="98eac19677465fb9" providerId="LiveId" clId="{B7EEC819-EFAB-4A12-AF13-26B2E48076D3}" dt="2025-06-08T19:54:52.939" v="2252" actId="20577"/>
          <ac:spMkLst>
            <pc:docMk/>
            <pc:sldMk cId="3877736164" sldId="295"/>
            <ac:spMk id="9" creationId="{B6BA6FDC-270F-46D7-A72E-9CCAEBDE8BD8}"/>
          </ac:spMkLst>
        </pc:spChg>
      </pc:sldChg>
      <pc:sldChg chg="modSp mod">
        <pc:chgData name="Fred Conger" userId="98eac19677465fb9" providerId="LiveId" clId="{B7EEC819-EFAB-4A12-AF13-26B2E48076D3}" dt="2025-06-08T19:56:54.189" v="2300" actId="20577"/>
        <pc:sldMkLst>
          <pc:docMk/>
          <pc:sldMk cId="1141498960" sldId="296"/>
        </pc:sldMkLst>
        <pc:spChg chg="mod">
          <ac:chgData name="Fred Conger" userId="98eac19677465fb9" providerId="LiveId" clId="{B7EEC819-EFAB-4A12-AF13-26B2E48076D3}" dt="2025-06-08T19:56:54.189" v="2300" actId="20577"/>
          <ac:spMkLst>
            <pc:docMk/>
            <pc:sldMk cId="1141498960" sldId="296"/>
            <ac:spMk id="4" creationId="{A224462C-EB2E-493C-9617-5ACB03EDDD56}"/>
          </ac:spMkLst>
        </pc:spChg>
        <pc:spChg chg="mod">
          <ac:chgData name="Fred Conger" userId="98eac19677465fb9" providerId="LiveId" clId="{B7EEC819-EFAB-4A12-AF13-26B2E48076D3}" dt="2025-06-08T19:51:41.660" v="2208" actId="1076"/>
          <ac:spMkLst>
            <pc:docMk/>
            <pc:sldMk cId="1141498960" sldId="296"/>
            <ac:spMk id="6" creationId="{2F109861-7C72-4FE6-B4CE-22603EE73807}"/>
          </ac:spMkLst>
        </pc:spChg>
        <pc:spChg chg="mod">
          <ac:chgData name="Fred Conger" userId="98eac19677465fb9" providerId="LiveId" clId="{B7EEC819-EFAB-4A12-AF13-26B2E48076D3}" dt="2025-06-08T19:52:49.294" v="2229" actId="113"/>
          <ac:spMkLst>
            <pc:docMk/>
            <pc:sldMk cId="1141498960" sldId="296"/>
            <ac:spMk id="8" creationId="{6EB265C9-1931-4881-8965-5CD3BCFB7436}"/>
          </ac:spMkLst>
        </pc:spChg>
      </pc:sldChg>
      <pc:sldChg chg="modSp mod modShow">
        <pc:chgData name="Fred Conger" userId="98eac19677465fb9" providerId="LiveId" clId="{B7EEC819-EFAB-4A12-AF13-26B2E48076D3}" dt="2025-06-09T00:13:35.053" v="3231" actId="729"/>
        <pc:sldMkLst>
          <pc:docMk/>
          <pc:sldMk cId="497674127" sldId="298"/>
        </pc:sldMkLst>
        <pc:spChg chg="mod">
          <ac:chgData name="Fred Conger" userId="98eac19677465fb9" providerId="LiveId" clId="{B7EEC819-EFAB-4A12-AF13-26B2E48076D3}" dt="2025-06-08T19:56:05.852" v="2280" actId="20577"/>
          <ac:spMkLst>
            <pc:docMk/>
            <pc:sldMk cId="497674127" sldId="298"/>
            <ac:spMk id="4" creationId="{04E8D383-405D-4CA8-B6BC-CB227B89ECD6}"/>
          </ac:spMkLst>
        </pc:spChg>
      </pc:sldChg>
      <pc:sldChg chg="modSp mod">
        <pc:chgData name="Fred Conger" userId="98eac19677465fb9" providerId="LiveId" clId="{B7EEC819-EFAB-4A12-AF13-26B2E48076D3}" dt="2025-06-08T19:55:44.252" v="2272" actId="20577"/>
        <pc:sldMkLst>
          <pc:docMk/>
          <pc:sldMk cId="552565195" sldId="299"/>
        </pc:sldMkLst>
        <pc:spChg chg="mod">
          <ac:chgData name="Fred Conger" userId="98eac19677465fb9" providerId="LiveId" clId="{B7EEC819-EFAB-4A12-AF13-26B2E48076D3}" dt="2025-06-08T19:55:44.252" v="2272" actId="20577"/>
          <ac:spMkLst>
            <pc:docMk/>
            <pc:sldMk cId="552565195" sldId="299"/>
            <ac:spMk id="4" creationId="{67FCDA06-8859-4CAC-87C9-CB8B0F50A361}"/>
          </ac:spMkLst>
        </pc:spChg>
      </pc:sldChg>
      <pc:sldChg chg="modSp mod">
        <pc:chgData name="Fred Conger" userId="98eac19677465fb9" providerId="LiveId" clId="{B7EEC819-EFAB-4A12-AF13-26B2E48076D3}" dt="2025-06-09T00:15:57.982" v="3326" actId="20577"/>
        <pc:sldMkLst>
          <pc:docMk/>
          <pc:sldMk cId="2018416848" sldId="300"/>
        </pc:sldMkLst>
        <pc:spChg chg="mod">
          <ac:chgData name="Fred Conger" userId="98eac19677465fb9" providerId="LiveId" clId="{B7EEC819-EFAB-4A12-AF13-26B2E48076D3}" dt="2025-06-08T19:57:14.640" v="2308" actId="20577"/>
          <ac:spMkLst>
            <pc:docMk/>
            <pc:sldMk cId="2018416848" sldId="300"/>
            <ac:spMk id="4" creationId="{BF6B409F-4ADE-4A59-9AA7-240D1A152373}"/>
          </ac:spMkLst>
        </pc:spChg>
        <pc:spChg chg="mod">
          <ac:chgData name="Fred Conger" userId="98eac19677465fb9" providerId="LiveId" clId="{B7EEC819-EFAB-4A12-AF13-26B2E48076D3}" dt="2025-06-09T00:15:57.982" v="3326" actId="20577"/>
          <ac:spMkLst>
            <pc:docMk/>
            <pc:sldMk cId="2018416848" sldId="300"/>
            <ac:spMk id="7" creationId="{9CF6A0BD-AF7D-4B93-B944-24865400CA03}"/>
          </ac:spMkLst>
        </pc:spChg>
        <pc:picChg chg="mod">
          <ac:chgData name="Fred Conger" userId="98eac19677465fb9" providerId="LiveId" clId="{B7EEC819-EFAB-4A12-AF13-26B2E48076D3}" dt="2025-06-08T02:33:17.882" v="345" actId="14100"/>
          <ac:picMkLst>
            <pc:docMk/>
            <pc:sldMk cId="2018416848" sldId="300"/>
            <ac:picMk id="2050" creationId="{1D70779E-57C0-4E9A-B1A7-12DBA8AF8A92}"/>
          </ac:picMkLst>
        </pc:picChg>
      </pc:sldChg>
      <pc:sldChg chg="modSp mod">
        <pc:chgData name="Fred Conger" userId="98eac19677465fb9" providerId="LiveId" clId="{B7EEC819-EFAB-4A12-AF13-26B2E48076D3}" dt="2025-06-08T18:52:47.257" v="513" actId="20577"/>
        <pc:sldMkLst>
          <pc:docMk/>
          <pc:sldMk cId="824257984" sldId="301"/>
        </pc:sldMkLst>
        <pc:spChg chg="mod">
          <ac:chgData name="Fred Conger" userId="98eac19677465fb9" providerId="LiveId" clId="{B7EEC819-EFAB-4A12-AF13-26B2E48076D3}" dt="2025-06-08T02:20:24.403" v="159" actId="20577"/>
          <ac:spMkLst>
            <pc:docMk/>
            <pc:sldMk cId="824257984" sldId="301"/>
            <ac:spMk id="3" creationId="{2F65D382-F649-4C3D-A2CB-001DC686A49B}"/>
          </ac:spMkLst>
        </pc:spChg>
        <pc:spChg chg="mod">
          <ac:chgData name="Fred Conger" userId="98eac19677465fb9" providerId="LiveId" clId="{B7EEC819-EFAB-4A12-AF13-26B2E48076D3}" dt="2025-06-08T18:52:47.257" v="513" actId="20577"/>
          <ac:spMkLst>
            <pc:docMk/>
            <pc:sldMk cId="824257984" sldId="301"/>
            <ac:spMk id="5" creationId="{216A8A8F-8ADD-4B28-8CCB-A18E2B2F7E3B}"/>
          </ac:spMkLst>
        </pc:spChg>
      </pc:sldChg>
      <pc:sldChg chg="modSp mod ord">
        <pc:chgData name="Fred Conger" userId="98eac19677465fb9" providerId="LiveId" clId="{B7EEC819-EFAB-4A12-AF13-26B2E48076D3}" dt="2025-06-08T20:00:41.411" v="2360" actId="20577"/>
        <pc:sldMkLst>
          <pc:docMk/>
          <pc:sldMk cId="1324394425" sldId="302"/>
        </pc:sldMkLst>
        <pc:spChg chg="mod">
          <ac:chgData name="Fred Conger" userId="98eac19677465fb9" providerId="LiveId" clId="{B7EEC819-EFAB-4A12-AF13-26B2E48076D3}" dt="2025-06-08T20:00:41.411" v="2360" actId="20577"/>
          <ac:spMkLst>
            <pc:docMk/>
            <pc:sldMk cId="1324394425" sldId="302"/>
            <ac:spMk id="3" creationId="{F2094505-94B3-4416-9F93-47C64D70D8B1}"/>
          </ac:spMkLst>
        </pc:spChg>
        <pc:spChg chg="mod">
          <ac:chgData name="Fred Conger" userId="98eac19677465fb9" providerId="LiveId" clId="{B7EEC819-EFAB-4A12-AF13-26B2E48076D3}" dt="2025-06-08T18:53:18.913" v="514" actId="14100"/>
          <ac:spMkLst>
            <pc:docMk/>
            <pc:sldMk cId="1324394425" sldId="302"/>
            <ac:spMk id="7" creationId="{9CF6A0BD-AF7D-4B93-B944-24865400CA03}"/>
          </ac:spMkLst>
        </pc:spChg>
      </pc:sldChg>
      <pc:sldChg chg="addSp delSp modSp add mod modAnim">
        <pc:chgData name="Fred Conger" userId="98eac19677465fb9" providerId="LiveId" clId="{B7EEC819-EFAB-4A12-AF13-26B2E48076D3}" dt="2025-06-08T20:38:54.955" v="2367" actId="20577"/>
        <pc:sldMkLst>
          <pc:docMk/>
          <pc:sldMk cId="2674828735" sldId="303"/>
        </pc:sldMkLst>
        <pc:spChg chg="add mod">
          <ac:chgData name="Fred Conger" userId="98eac19677465fb9" providerId="LiveId" clId="{B7EEC819-EFAB-4A12-AF13-26B2E48076D3}" dt="2025-06-08T20:38:54.955" v="2367" actId="20577"/>
          <ac:spMkLst>
            <pc:docMk/>
            <pc:sldMk cId="2674828735" sldId="303"/>
            <ac:spMk id="8" creationId="{46AF4D27-3167-4930-D39A-E5E5A825CF4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8331AF0-A104-4BAB-8894-0EC775C88218}" type="datetimeFigureOut">
              <a:rPr lang="en-US" smtClean="0"/>
              <a:t>6/19/2025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D462D10-C267-4807-A07A-7877C2812B6C}" type="slidenum">
              <a:rPr lang="en-US" smtClean="0"/>
              <a:t>‹#›</a:t>
            </a:fld>
            <a:endParaRPr lang="en-US"/>
          </a:p>
        </p:txBody>
      </p:sp>
    </p:spTree>
    <p:extLst>
      <p:ext uri="{BB962C8B-B14F-4D97-AF65-F5344CB8AC3E}">
        <p14:creationId xmlns:p14="http://schemas.microsoft.com/office/powerpoint/2010/main" val="393178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358F9-17BC-4531-AA1D-600C86A175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A49921-0D86-4D13-84E2-7CD2F23B42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1534C2-8DDF-4B04-BF0F-F8277E576840}"/>
              </a:ext>
            </a:extLst>
          </p:cNvPr>
          <p:cNvSpPr>
            <a:spLocks noGrp="1"/>
          </p:cNvSpPr>
          <p:nvPr>
            <p:ph type="dt" sz="half" idx="10"/>
          </p:nvPr>
        </p:nvSpPr>
        <p:spPr/>
        <p:txBody>
          <a:bodyPr/>
          <a:lstStyle/>
          <a:p>
            <a:fld id="{8048C6B2-B6F2-4445-B1EA-7F3726766225}" type="datetime1">
              <a:rPr lang="en-US" smtClean="0"/>
              <a:t>6/19/2025</a:t>
            </a:fld>
            <a:endParaRPr lang="en-US"/>
          </a:p>
        </p:txBody>
      </p:sp>
      <p:sp>
        <p:nvSpPr>
          <p:cNvPr id="5" name="Footer Placeholder 4">
            <a:extLst>
              <a:ext uri="{FF2B5EF4-FFF2-40B4-BE49-F238E27FC236}">
                <a16:creationId xmlns:a16="http://schemas.microsoft.com/office/drawing/2014/main" id="{2359F7CA-5DAF-4177-BDDF-EE65163007C8}"/>
              </a:ext>
            </a:extLst>
          </p:cNvPr>
          <p:cNvSpPr>
            <a:spLocks noGrp="1"/>
          </p:cNvSpPr>
          <p:nvPr>
            <p:ph type="ftr" sz="quarter" idx="11"/>
          </p:nvPr>
        </p:nvSpPr>
        <p:spPr/>
        <p:txBody>
          <a:bodyPr/>
          <a:lstStyle/>
          <a:p>
            <a:r>
              <a:rPr lang="en-US"/>
              <a:t>GMA Presentation 062125</a:t>
            </a:r>
          </a:p>
        </p:txBody>
      </p:sp>
      <p:sp>
        <p:nvSpPr>
          <p:cNvPr id="6" name="Slide Number Placeholder 5">
            <a:extLst>
              <a:ext uri="{FF2B5EF4-FFF2-40B4-BE49-F238E27FC236}">
                <a16:creationId xmlns:a16="http://schemas.microsoft.com/office/drawing/2014/main" id="{2F89209E-7B27-416D-A17B-7F26CC53AE30}"/>
              </a:ext>
            </a:extLst>
          </p:cNvPr>
          <p:cNvSpPr>
            <a:spLocks noGrp="1"/>
          </p:cNvSpPr>
          <p:nvPr>
            <p:ph type="sldNum" sz="quarter" idx="12"/>
          </p:nvPr>
        </p:nvSpPr>
        <p:spPr/>
        <p:txBody>
          <a:bodyPr/>
          <a:lstStyle/>
          <a:p>
            <a:fld id="{3097457F-F655-420E-BED7-3ECA20338A0B}" type="slidenum">
              <a:rPr lang="en-US" smtClean="0"/>
              <a:t>‹#›</a:t>
            </a:fld>
            <a:endParaRPr lang="en-US"/>
          </a:p>
        </p:txBody>
      </p:sp>
    </p:spTree>
    <p:extLst>
      <p:ext uri="{BB962C8B-B14F-4D97-AF65-F5344CB8AC3E}">
        <p14:creationId xmlns:p14="http://schemas.microsoft.com/office/powerpoint/2010/main" val="2015966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EEC2-210A-4FD3-8A01-39F4D007A6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7C1EE1-9BAD-4D6F-B4AA-C1B5CA884A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7E729-1A19-4D50-9ABD-B8A48D94B48B}"/>
              </a:ext>
            </a:extLst>
          </p:cNvPr>
          <p:cNvSpPr>
            <a:spLocks noGrp="1"/>
          </p:cNvSpPr>
          <p:nvPr>
            <p:ph type="dt" sz="half" idx="10"/>
          </p:nvPr>
        </p:nvSpPr>
        <p:spPr/>
        <p:txBody>
          <a:bodyPr/>
          <a:lstStyle/>
          <a:p>
            <a:fld id="{ED78237A-F3BA-40EC-AB47-F00868FEBE28}" type="datetime1">
              <a:rPr lang="en-US" smtClean="0"/>
              <a:t>6/19/2025</a:t>
            </a:fld>
            <a:endParaRPr lang="en-US"/>
          </a:p>
        </p:txBody>
      </p:sp>
      <p:sp>
        <p:nvSpPr>
          <p:cNvPr id="5" name="Footer Placeholder 4">
            <a:extLst>
              <a:ext uri="{FF2B5EF4-FFF2-40B4-BE49-F238E27FC236}">
                <a16:creationId xmlns:a16="http://schemas.microsoft.com/office/drawing/2014/main" id="{C2C1B614-A6BE-4BA5-A383-901BB452D7BD}"/>
              </a:ext>
            </a:extLst>
          </p:cNvPr>
          <p:cNvSpPr>
            <a:spLocks noGrp="1"/>
          </p:cNvSpPr>
          <p:nvPr>
            <p:ph type="ftr" sz="quarter" idx="11"/>
          </p:nvPr>
        </p:nvSpPr>
        <p:spPr/>
        <p:txBody>
          <a:bodyPr/>
          <a:lstStyle/>
          <a:p>
            <a:r>
              <a:rPr lang="en-US"/>
              <a:t>GMA Presentation 062125</a:t>
            </a:r>
          </a:p>
        </p:txBody>
      </p:sp>
      <p:sp>
        <p:nvSpPr>
          <p:cNvPr id="6" name="Slide Number Placeholder 5">
            <a:extLst>
              <a:ext uri="{FF2B5EF4-FFF2-40B4-BE49-F238E27FC236}">
                <a16:creationId xmlns:a16="http://schemas.microsoft.com/office/drawing/2014/main" id="{8A9D2BCE-9C90-443E-91C4-C15313124E8E}"/>
              </a:ext>
            </a:extLst>
          </p:cNvPr>
          <p:cNvSpPr>
            <a:spLocks noGrp="1"/>
          </p:cNvSpPr>
          <p:nvPr>
            <p:ph type="sldNum" sz="quarter" idx="12"/>
          </p:nvPr>
        </p:nvSpPr>
        <p:spPr/>
        <p:txBody>
          <a:bodyPr/>
          <a:lstStyle/>
          <a:p>
            <a:fld id="{3097457F-F655-420E-BED7-3ECA20338A0B}" type="slidenum">
              <a:rPr lang="en-US" smtClean="0"/>
              <a:t>‹#›</a:t>
            </a:fld>
            <a:endParaRPr lang="en-US"/>
          </a:p>
        </p:txBody>
      </p:sp>
    </p:spTree>
    <p:extLst>
      <p:ext uri="{BB962C8B-B14F-4D97-AF65-F5344CB8AC3E}">
        <p14:creationId xmlns:p14="http://schemas.microsoft.com/office/powerpoint/2010/main" val="32858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AD50B8-8C6A-4E50-AB04-A2F3878F6D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772F04-7050-45BC-A644-CBE384953A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90757F-CF7E-4D2E-991C-44AF59E33CD7}"/>
              </a:ext>
            </a:extLst>
          </p:cNvPr>
          <p:cNvSpPr>
            <a:spLocks noGrp="1"/>
          </p:cNvSpPr>
          <p:nvPr>
            <p:ph type="dt" sz="half" idx="10"/>
          </p:nvPr>
        </p:nvSpPr>
        <p:spPr/>
        <p:txBody>
          <a:bodyPr/>
          <a:lstStyle/>
          <a:p>
            <a:fld id="{74E5B5DB-8508-4122-89DE-32AA4F5A2FC2}" type="datetime1">
              <a:rPr lang="en-US" smtClean="0"/>
              <a:t>6/19/2025</a:t>
            </a:fld>
            <a:endParaRPr lang="en-US"/>
          </a:p>
        </p:txBody>
      </p:sp>
      <p:sp>
        <p:nvSpPr>
          <p:cNvPr id="5" name="Footer Placeholder 4">
            <a:extLst>
              <a:ext uri="{FF2B5EF4-FFF2-40B4-BE49-F238E27FC236}">
                <a16:creationId xmlns:a16="http://schemas.microsoft.com/office/drawing/2014/main" id="{D83592EE-6F87-457E-B3DE-B314781E9444}"/>
              </a:ext>
            </a:extLst>
          </p:cNvPr>
          <p:cNvSpPr>
            <a:spLocks noGrp="1"/>
          </p:cNvSpPr>
          <p:nvPr>
            <p:ph type="ftr" sz="quarter" idx="11"/>
          </p:nvPr>
        </p:nvSpPr>
        <p:spPr/>
        <p:txBody>
          <a:bodyPr/>
          <a:lstStyle/>
          <a:p>
            <a:r>
              <a:rPr lang="en-US"/>
              <a:t>GMA Presentation 062125</a:t>
            </a:r>
          </a:p>
        </p:txBody>
      </p:sp>
      <p:sp>
        <p:nvSpPr>
          <p:cNvPr id="6" name="Slide Number Placeholder 5">
            <a:extLst>
              <a:ext uri="{FF2B5EF4-FFF2-40B4-BE49-F238E27FC236}">
                <a16:creationId xmlns:a16="http://schemas.microsoft.com/office/drawing/2014/main" id="{E1DEA550-5494-49F0-92FD-91331FDFE259}"/>
              </a:ext>
            </a:extLst>
          </p:cNvPr>
          <p:cNvSpPr>
            <a:spLocks noGrp="1"/>
          </p:cNvSpPr>
          <p:nvPr>
            <p:ph type="sldNum" sz="quarter" idx="12"/>
          </p:nvPr>
        </p:nvSpPr>
        <p:spPr/>
        <p:txBody>
          <a:bodyPr/>
          <a:lstStyle/>
          <a:p>
            <a:fld id="{3097457F-F655-420E-BED7-3ECA20338A0B}" type="slidenum">
              <a:rPr lang="en-US" smtClean="0"/>
              <a:t>‹#›</a:t>
            </a:fld>
            <a:endParaRPr lang="en-US"/>
          </a:p>
        </p:txBody>
      </p:sp>
    </p:spTree>
    <p:extLst>
      <p:ext uri="{BB962C8B-B14F-4D97-AF65-F5344CB8AC3E}">
        <p14:creationId xmlns:p14="http://schemas.microsoft.com/office/powerpoint/2010/main" val="1477833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CEF0-7D4C-4F2E-AABB-4C02AB9508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59F28C-6E99-47A7-95BF-187D3E732B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EF816F-7F72-416C-887F-CAB727FB2FDD}"/>
              </a:ext>
            </a:extLst>
          </p:cNvPr>
          <p:cNvSpPr>
            <a:spLocks noGrp="1"/>
          </p:cNvSpPr>
          <p:nvPr>
            <p:ph type="dt" sz="half" idx="10"/>
          </p:nvPr>
        </p:nvSpPr>
        <p:spPr/>
        <p:txBody>
          <a:bodyPr/>
          <a:lstStyle/>
          <a:p>
            <a:fld id="{739E1450-FBEE-4270-BD19-F6596F761AFB}" type="datetime1">
              <a:rPr lang="en-US" smtClean="0"/>
              <a:t>6/19/2025</a:t>
            </a:fld>
            <a:endParaRPr lang="en-US"/>
          </a:p>
        </p:txBody>
      </p:sp>
      <p:sp>
        <p:nvSpPr>
          <p:cNvPr id="5" name="Footer Placeholder 4">
            <a:extLst>
              <a:ext uri="{FF2B5EF4-FFF2-40B4-BE49-F238E27FC236}">
                <a16:creationId xmlns:a16="http://schemas.microsoft.com/office/drawing/2014/main" id="{4EB8C2D8-CAC5-4D26-A4FB-422B458939B2}"/>
              </a:ext>
            </a:extLst>
          </p:cNvPr>
          <p:cNvSpPr>
            <a:spLocks noGrp="1"/>
          </p:cNvSpPr>
          <p:nvPr>
            <p:ph type="ftr" sz="quarter" idx="11"/>
          </p:nvPr>
        </p:nvSpPr>
        <p:spPr/>
        <p:txBody>
          <a:bodyPr/>
          <a:lstStyle/>
          <a:p>
            <a:r>
              <a:rPr lang="en-US"/>
              <a:t>GMA Presentation 062125</a:t>
            </a:r>
          </a:p>
        </p:txBody>
      </p:sp>
      <p:sp>
        <p:nvSpPr>
          <p:cNvPr id="6" name="Slide Number Placeholder 5">
            <a:extLst>
              <a:ext uri="{FF2B5EF4-FFF2-40B4-BE49-F238E27FC236}">
                <a16:creationId xmlns:a16="http://schemas.microsoft.com/office/drawing/2014/main" id="{76199F0B-4511-488C-B420-7D84B95B073B}"/>
              </a:ext>
            </a:extLst>
          </p:cNvPr>
          <p:cNvSpPr>
            <a:spLocks noGrp="1"/>
          </p:cNvSpPr>
          <p:nvPr>
            <p:ph type="sldNum" sz="quarter" idx="12"/>
          </p:nvPr>
        </p:nvSpPr>
        <p:spPr/>
        <p:txBody>
          <a:bodyPr/>
          <a:lstStyle/>
          <a:p>
            <a:fld id="{3097457F-F655-420E-BED7-3ECA20338A0B}" type="slidenum">
              <a:rPr lang="en-US" smtClean="0"/>
              <a:t>‹#›</a:t>
            </a:fld>
            <a:endParaRPr lang="en-US"/>
          </a:p>
        </p:txBody>
      </p:sp>
    </p:spTree>
    <p:extLst>
      <p:ext uri="{BB962C8B-B14F-4D97-AF65-F5344CB8AC3E}">
        <p14:creationId xmlns:p14="http://schemas.microsoft.com/office/powerpoint/2010/main" val="3115731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18EA0-67A1-496A-94C2-92FA8863B8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F719F6-2736-43C5-B2E5-06929D782F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8D0DF8-A4A0-4791-B863-84D8054C24C4}"/>
              </a:ext>
            </a:extLst>
          </p:cNvPr>
          <p:cNvSpPr>
            <a:spLocks noGrp="1"/>
          </p:cNvSpPr>
          <p:nvPr>
            <p:ph type="dt" sz="half" idx="10"/>
          </p:nvPr>
        </p:nvSpPr>
        <p:spPr/>
        <p:txBody>
          <a:bodyPr/>
          <a:lstStyle/>
          <a:p>
            <a:fld id="{3A139E19-9624-496D-B006-B3A9B30E2FB3}" type="datetime1">
              <a:rPr lang="en-US" smtClean="0"/>
              <a:t>6/19/2025</a:t>
            </a:fld>
            <a:endParaRPr lang="en-US"/>
          </a:p>
        </p:txBody>
      </p:sp>
      <p:sp>
        <p:nvSpPr>
          <p:cNvPr id="5" name="Footer Placeholder 4">
            <a:extLst>
              <a:ext uri="{FF2B5EF4-FFF2-40B4-BE49-F238E27FC236}">
                <a16:creationId xmlns:a16="http://schemas.microsoft.com/office/drawing/2014/main" id="{67549BF1-DB88-412B-8B37-F4973526CB4D}"/>
              </a:ext>
            </a:extLst>
          </p:cNvPr>
          <p:cNvSpPr>
            <a:spLocks noGrp="1"/>
          </p:cNvSpPr>
          <p:nvPr>
            <p:ph type="ftr" sz="quarter" idx="11"/>
          </p:nvPr>
        </p:nvSpPr>
        <p:spPr/>
        <p:txBody>
          <a:bodyPr/>
          <a:lstStyle/>
          <a:p>
            <a:r>
              <a:rPr lang="en-US"/>
              <a:t>GMA Presentation 062125</a:t>
            </a:r>
          </a:p>
        </p:txBody>
      </p:sp>
      <p:sp>
        <p:nvSpPr>
          <p:cNvPr id="6" name="Slide Number Placeholder 5">
            <a:extLst>
              <a:ext uri="{FF2B5EF4-FFF2-40B4-BE49-F238E27FC236}">
                <a16:creationId xmlns:a16="http://schemas.microsoft.com/office/drawing/2014/main" id="{9A6782F6-1775-4710-B05E-5212D5B7AC13}"/>
              </a:ext>
            </a:extLst>
          </p:cNvPr>
          <p:cNvSpPr>
            <a:spLocks noGrp="1"/>
          </p:cNvSpPr>
          <p:nvPr>
            <p:ph type="sldNum" sz="quarter" idx="12"/>
          </p:nvPr>
        </p:nvSpPr>
        <p:spPr/>
        <p:txBody>
          <a:bodyPr/>
          <a:lstStyle/>
          <a:p>
            <a:fld id="{3097457F-F655-420E-BED7-3ECA20338A0B}" type="slidenum">
              <a:rPr lang="en-US" smtClean="0"/>
              <a:t>‹#›</a:t>
            </a:fld>
            <a:endParaRPr lang="en-US"/>
          </a:p>
        </p:txBody>
      </p:sp>
    </p:spTree>
    <p:extLst>
      <p:ext uri="{BB962C8B-B14F-4D97-AF65-F5344CB8AC3E}">
        <p14:creationId xmlns:p14="http://schemas.microsoft.com/office/powerpoint/2010/main" val="3573159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DFCA4-59AA-4838-93F9-347CD54D8F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FA6C8A-7D4C-4638-A52B-9ABAFA3858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8BD9C6-8168-4771-A663-17A1F6DB71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025069-28A0-413D-ABDB-23C06DE4C30C}"/>
              </a:ext>
            </a:extLst>
          </p:cNvPr>
          <p:cNvSpPr>
            <a:spLocks noGrp="1"/>
          </p:cNvSpPr>
          <p:nvPr>
            <p:ph type="dt" sz="half" idx="10"/>
          </p:nvPr>
        </p:nvSpPr>
        <p:spPr/>
        <p:txBody>
          <a:bodyPr/>
          <a:lstStyle/>
          <a:p>
            <a:fld id="{8097E055-6A08-4DEE-A6F9-936C97998015}" type="datetime1">
              <a:rPr lang="en-US" smtClean="0"/>
              <a:t>6/19/2025</a:t>
            </a:fld>
            <a:endParaRPr lang="en-US"/>
          </a:p>
        </p:txBody>
      </p:sp>
      <p:sp>
        <p:nvSpPr>
          <p:cNvPr id="6" name="Footer Placeholder 5">
            <a:extLst>
              <a:ext uri="{FF2B5EF4-FFF2-40B4-BE49-F238E27FC236}">
                <a16:creationId xmlns:a16="http://schemas.microsoft.com/office/drawing/2014/main" id="{39A1B03D-7FBD-4B37-BD42-FEA3045FD3D0}"/>
              </a:ext>
            </a:extLst>
          </p:cNvPr>
          <p:cNvSpPr>
            <a:spLocks noGrp="1"/>
          </p:cNvSpPr>
          <p:nvPr>
            <p:ph type="ftr" sz="quarter" idx="11"/>
          </p:nvPr>
        </p:nvSpPr>
        <p:spPr/>
        <p:txBody>
          <a:bodyPr/>
          <a:lstStyle/>
          <a:p>
            <a:r>
              <a:rPr lang="en-US"/>
              <a:t>GMA Presentation 062125</a:t>
            </a:r>
          </a:p>
        </p:txBody>
      </p:sp>
      <p:sp>
        <p:nvSpPr>
          <p:cNvPr id="7" name="Slide Number Placeholder 6">
            <a:extLst>
              <a:ext uri="{FF2B5EF4-FFF2-40B4-BE49-F238E27FC236}">
                <a16:creationId xmlns:a16="http://schemas.microsoft.com/office/drawing/2014/main" id="{F0A5D47A-F509-4D7D-9F1D-F8FB420539CB}"/>
              </a:ext>
            </a:extLst>
          </p:cNvPr>
          <p:cNvSpPr>
            <a:spLocks noGrp="1"/>
          </p:cNvSpPr>
          <p:nvPr>
            <p:ph type="sldNum" sz="quarter" idx="12"/>
          </p:nvPr>
        </p:nvSpPr>
        <p:spPr/>
        <p:txBody>
          <a:bodyPr/>
          <a:lstStyle/>
          <a:p>
            <a:fld id="{3097457F-F655-420E-BED7-3ECA20338A0B}" type="slidenum">
              <a:rPr lang="en-US" smtClean="0"/>
              <a:t>‹#›</a:t>
            </a:fld>
            <a:endParaRPr lang="en-US"/>
          </a:p>
        </p:txBody>
      </p:sp>
    </p:spTree>
    <p:extLst>
      <p:ext uri="{BB962C8B-B14F-4D97-AF65-F5344CB8AC3E}">
        <p14:creationId xmlns:p14="http://schemas.microsoft.com/office/powerpoint/2010/main" val="1798687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104A1-0BF9-4E9C-990B-6FFE87DC74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D1E436-365F-4DD1-8194-603075C77E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C80F7B-B13C-41ED-81E0-ADC897DD82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CEE47B-A5DA-4EE2-9763-246200DB51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840FDC-18BD-4938-95CE-F9C4E6E2E4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7B8565-077E-483D-820B-6299A8275CB5}"/>
              </a:ext>
            </a:extLst>
          </p:cNvPr>
          <p:cNvSpPr>
            <a:spLocks noGrp="1"/>
          </p:cNvSpPr>
          <p:nvPr>
            <p:ph type="dt" sz="half" idx="10"/>
          </p:nvPr>
        </p:nvSpPr>
        <p:spPr/>
        <p:txBody>
          <a:bodyPr/>
          <a:lstStyle/>
          <a:p>
            <a:fld id="{C7AA267D-B95C-4395-BCB5-1E71117949E5}" type="datetime1">
              <a:rPr lang="en-US" smtClean="0"/>
              <a:t>6/19/2025</a:t>
            </a:fld>
            <a:endParaRPr lang="en-US"/>
          </a:p>
        </p:txBody>
      </p:sp>
      <p:sp>
        <p:nvSpPr>
          <p:cNvPr id="8" name="Footer Placeholder 7">
            <a:extLst>
              <a:ext uri="{FF2B5EF4-FFF2-40B4-BE49-F238E27FC236}">
                <a16:creationId xmlns:a16="http://schemas.microsoft.com/office/drawing/2014/main" id="{9B30CDEE-C4F8-41F0-8EA8-305D3D0DA145}"/>
              </a:ext>
            </a:extLst>
          </p:cNvPr>
          <p:cNvSpPr>
            <a:spLocks noGrp="1"/>
          </p:cNvSpPr>
          <p:nvPr>
            <p:ph type="ftr" sz="quarter" idx="11"/>
          </p:nvPr>
        </p:nvSpPr>
        <p:spPr/>
        <p:txBody>
          <a:bodyPr/>
          <a:lstStyle/>
          <a:p>
            <a:r>
              <a:rPr lang="en-US"/>
              <a:t>GMA Presentation 062125</a:t>
            </a:r>
          </a:p>
        </p:txBody>
      </p:sp>
      <p:sp>
        <p:nvSpPr>
          <p:cNvPr id="9" name="Slide Number Placeholder 8">
            <a:extLst>
              <a:ext uri="{FF2B5EF4-FFF2-40B4-BE49-F238E27FC236}">
                <a16:creationId xmlns:a16="http://schemas.microsoft.com/office/drawing/2014/main" id="{6C7F0452-BDD2-4F79-A527-E09AE7C1FE68}"/>
              </a:ext>
            </a:extLst>
          </p:cNvPr>
          <p:cNvSpPr>
            <a:spLocks noGrp="1"/>
          </p:cNvSpPr>
          <p:nvPr>
            <p:ph type="sldNum" sz="quarter" idx="12"/>
          </p:nvPr>
        </p:nvSpPr>
        <p:spPr/>
        <p:txBody>
          <a:bodyPr/>
          <a:lstStyle/>
          <a:p>
            <a:fld id="{3097457F-F655-420E-BED7-3ECA20338A0B}" type="slidenum">
              <a:rPr lang="en-US" smtClean="0"/>
              <a:t>‹#›</a:t>
            </a:fld>
            <a:endParaRPr lang="en-US"/>
          </a:p>
        </p:txBody>
      </p:sp>
    </p:spTree>
    <p:extLst>
      <p:ext uri="{BB962C8B-B14F-4D97-AF65-F5344CB8AC3E}">
        <p14:creationId xmlns:p14="http://schemas.microsoft.com/office/powerpoint/2010/main" val="39119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6A050-B18B-4F35-8172-13BA005C17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459B7D-4A0D-40A9-9CF1-D7EA453C041B}"/>
              </a:ext>
            </a:extLst>
          </p:cNvPr>
          <p:cNvSpPr>
            <a:spLocks noGrp="1"/>
          </p:cNvSpPr>
          <p:nvPr>
            <p:ph type="dt" sz="half" idx="10"/>
          </p:nvPr>
        </p:nvSpPr>
        <p:spPr/>
        <p:txBody>
          <a:bodyPr/>
          <a:lstStyle/>
          <a:p>
            <a:fld id="{D9AE6681-C7A2-446F-9D02-5EC35C95D0D4}" type="datetime1">
              <a:rPr lang="en-US" smtClean="0"/>
              <a:t>6/19/2025</a:t>
            </a:fld>
            <a:endParaRPr lang="en-US"/>
          </a:p>
        </p:txBody>
      </p:sp>
      <p:sp>
        <p:nvSpPr>
          <p:cNvPr id="4" name="Footer Placeholder 3">
            <a:extLst>
              <a:ext uri="{FF2B5EF4-FFF2-40B4-BE49-F238E27FC236}">
                <a16:creationId xmlns:a16="http://schemas.microsoft.com/office/drawing/2014/main" id="{DDDF4562-A085-4103-BCC3-91CE20F104DB}"/>
              </a:ext>
            </a:extLst>
          </p:cNvPr>
          <p:cNvSpPr>
            <a:spLocks noGrp="1"/>
          </p:cNvSpPr>
          <p:nvPr>
            <p:ph type="ftr" sz="quarter" idx="11"/>
          </p:nvPr>
        </p:nvSpPr>
        <p:spPr/>
        <p:txBody>
          <a:bodyPr/>
          <a:lstStyle/>
          <a:p>
            <a:r>
              <a:rPr lang="en-US"/>
              <a:t>GMA Presentation 062125</a:t>
            </a:r>
          </a:p>
        </p:txBody>
      </p:sp>
      <p:sp>
        <p:nvSpPr>
          <p:cNvPr id="5" name="Slide Number Placeholder 4">
            <a:extLst>
              <a:ext uri="{FF2B5EF4-FFF2-40B4-BE49-F238E27FC236}">
                <a16:creationId xmlns:a16="http://schemas.microsoft.com/office/drawing/2014/main" id="{47260212-E56A-49F4-B68D-EF9A0B2131AA}"/>
              </a:ext>
            </a:extLst>
          </p:cNvPr>
          <p:cNvSpPr>
            <a:spLocks noGrp="1"/>
          </p:cNvSpPr>
          <p:nvPr>
            <p:ph type="sldNum" sz="quarter" idx="12"/>
          </p:nvPr>
        </p:nvSpPr>
        <p:spPr/>
        <p:txBody>
          <a:bodyPr/>
          <a:lstStyle/>
          <a:p>
            <a:fld id="{3097457F-F655-420E-BED7-3ECA20338A0B}" type="slidenum">
              <a:rPr lang="en-US" smtClean="0"/>
              <a:t>‹#›</a:t>
            </a:fld>
            <a:endParaRPr lang="en-US"/>
          </a:p>
        </p:txBody>
      </p:sp>
    </p:spTree>
    <p:extLst>
      <p:ext uri="{BB962C8B-B14F-4D97-AF65-F5344CB8AC3E}">
        <p14:creationId xmlns:p14="http://schemas.microsoft.com/office/powerpoint/2010/main" val="1925133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12A265-35A8-4699-9F04-372F945694D9}"/>
              </a:ext>
            </a:extLst>
          </p:cNvPr>
          <p:cNvSpPr>
            <a:spLocks noGrp="1"/>
          </p:cNvSpPr>
          <p:nvPr>
            <p:ph type="dt" sz="half" idx="10"/>
          </p:nvPr>
        </p:nvSpPr>
        <p:spPr/>
        <p:txBody>
          <a:bodyPr/>
          <a:lstStyle/>
          <a:p>
            <a:fld id="{29C1DC62-DF11-4C76-82B0-380D8B7EBAD1}" type="datetime1">
              <a:rPr lang="en-US" smtClean="0"/>
              <a:t>6/19/2025</a:t>
            </a:fld>
            <a:endParaRPr lang="en-US"/>
          </a:p>
        </p:txBody>
      </p:sp>
      <p:sp>
        <p:nvSpPr>
          <p:cNvPr id="3" name="Footer Placeholder 2">
            <a:extLst>
              <a:ext uri="{FF2B5EF4-FFF2-40B4-BE49-F238E27FC236}">
                <a16:creationId xmlns:a16="http://schemas.microsoft.com/office/drawing/2014/main" id="{0229F9CD-91E0-4320-8072-969B03A0F8EB}"/>
              </a:ext>
            </a:extLst>
          </p:cNvPr>
          <p:cNvSpPr>
            <a:spLocks noGrp="1"/>
          </p:cNvSpPr>
          <p:nvPr>
            <p:ph type="ftr" sz="quarter" idx="11"/>
          </p:nvPr>
        </p:nvSpPr>
        <p:spPr/>
        <p:txBody>
          <a:bodyPr/>
          <a:lstStyle/>
          <a:p>
            <a:r>
              <a:rPr lang="en-US"/>
              <a:t>GMA Presentation 062125</a:t>
            </a:r>
          </a:p>
        </p:txBody>
      </p:sp>
      <p:sp>
        <p:nvSpPr>
          <p:cNvPr id="4" name="Slide Number Placeholder 3">
            <a:extLst>
              <a:ext uri="{FF2B5EF4-FFF2-40B4-BE49-F238E27FC236}">
                <a16:creationId xmlns:a16="http://schemas.microsoft.com/office/drawing/2014/main" id="{158B682A-06D4-41FD-9169-09C0157D0C38}"/>
              </a:ext>
            </a:extLst>
          </p:cNvPr>
          <p:cNvSpPr>
            <a:spLocks noGrp="1"/>
          </p:cNvSpPr>
          <p:nvPr>
            <p:ph type="sldNum" sz="quarter" idx="12"/>
          </p:nvPr>
        </p:nvSpPr>
        <p:spPr/>
        <p:txBody>
          <a:bodyPr/>
          <a:lstStyle/>
          <a:p>
            <a:fld id="{3097457F-F655-420E-BED7-3ECA20338A0B}" type="slidenum">
              <a:rPr lang="en-US" smtClean="0"/>
              <a:t>‹#›</a:t>
            </a:fld>
            <a:endParaRPr lang="en-US"/>
          </a:p>
        </p:txBody>
      </p:sp>
    </p:spTree>
    <p:extLst>
      <p:ext uri="{BB962C8B-B14F-4D97-AF65-F5344CB8AC3E}">
        <p14:creationId xmlns:p14="http://schemas.microsoft.com/office/powerpoint/2010/main" val="1643032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685A5-843C-497D-A3D2-0320F45EE2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AE773B-2732-40EC-B96D-E1DB744469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0944E7-9246-4B2C-BCF8-4729250375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1A4508-32ED-4AB0-A391-2CAE5BF583D7}"/>
              </a:ext>
            </a:extLst>
          </p:cNvPr>
          <p:cNvSpPr>
            <a:spLocks noGrp="1"/>
          </p:cNvSpPr>
          <p:nvPr>
            <p:ph type="dt" sz="half" idx="10"/>
          </p:nvPr>
        </p:nvSpPr>
        <p:spPr/>
        <p:txBody>
          <a:bodyPr/>
          <a:lstStyle/>
          <a:p>
            <a:fld id="{8D42FC8B-F989-4512-A3A3-8C1A6FBE7C59}" type="datetime1">
              <a:rPr lang="en-US" smtClean="0"/>
              <a:t>6/19/2025</a:t>
            </a:fld>
            <a:endParaRPr lang="en-US"/>
          </a:p>
        </p:txBody>
      </p:sp>
      <p:sp>
        <p:nvSpPr>
          <p:cNvPr id="6" name="Footer Placeholder 5">
            <a:extLst>
              <a:ext uri="{FF2B5EF4-FFF2-40B4-BE49-F238E27FC236}">
                <a16:creationId xmlns:a16="http://schemas.microsoft.com/office/drawing/2014/main" id="{15C2C220-329E-40B1-A67B-C4FF02C9107E}"/>
              </a:ext>
            </a:extLst>
          </p:cNvPr>
          <p:cNvSpPr>
            <a:spLocks noGrp="1"/>
          </p:cNvSpPr>
          <p:nvPr>
            <p:ph type="ftr" sz="quarter" idx="11"/>
          </p:nvPr>
        </p:nvSpPr>
        <p:spPr/>
        <p:txBody>
          <a:bodyPr/>
          <a:lstStyle/>
          <a:p>
            <a:r>
              <a:rPr lang="en-US"/>
              <a:t>GMA Presentation 062125</a:t>
            </a:r>
          </a:p>
        </p:txBody>
      </p:sp>
      <p:sp>
        <p:nvSpPr>
          <p:cNvPr id="7" name="Slide Number Placeholder 6">
            <a:extLst>
              <a:ext uri="{FF2B5EF4-FFF2-40B4-BE49-F238E27FC236}">
                <a16:creationId xmlns:a16="http://schemas.microsoft.com/office/drawing/2014/main" id="{1CBA2C26-8695-4171-964F-7F4D762B2BF7}"/>
              </a:ext>
            </a:extLst>
          </p:cNvPr>
          <p:cNvSpPr>
            <a:spLocks noGrp="1"/>
          </p:cNvSpPr>
          <p:nvPr>
            <p:ph type="sldNum" sz="quarter" idx="12"/>
          </p:nvPr>
        </p:nvSpPr>
        <p:spPr/>
        <p:txBody>
          <a:bodyPr/>
          <a:lstStyle/>
          <a:p>
            <a:fld id="{3097457F-F655-420E-BED7-3ECA20338A0B}" type="slidenum">
              <a:rPr lang="en-US" smtClean="0"/>
              <a:t>‹#›</a:t>
            </a:fld>
            <a:endParaRPr lang="en-US"/>
          </a:p>
        </p:txBody>
      </p:sp>
    </p:spTree>
    <p:extLst>
      <p:ext uri="{BB962C8B-B14F-4D97-AF65-F5344CB8AC3E}">
        <p14:creationId xmlns:p14="http://schemas.microsoft.com/office/powerpoint/2010/main" val="203512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40E2D-0DB7-4F7D-9D46-FDC58C1265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DF1E5F-AA39-41A5-A110-76D86E5E79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6D92E6-790A-4716-B19C-49294F0729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D6A47E-DF24-452F-BF9C-1A916CC14931}"/>
              </a:ext>
            </a:extLst>
          </p:cNvPr>
          <p:cNvSpPr>
            <a:spLocks noGrp="1"/>
          </p:cNvSpPr>
          <p:nvPr>
            <p:ph type="dt" sz="half" idx="10"/>
          </p:nvPr>
        </p:nvSpPr>
        <p:spPr/>
        <p:txBody>
          <a:bodyPr/>
          <a:lstStyle/>
          <a:p>
            <a:fld id="{85264790-86ED-4006-A29A-612F1CAD6E17}" type="datetime1">
              <a:rPr lang="en-US" smtClean="0"/>
              <a:t>6/19/2025</a:t>
            </a:fld>
            <a:endParaRPr lang="en-US"/>
          </a:p>
        </p:txBody>
      </p:sp>
      <p:sp>
        <p:nvSpPr>
          <p:cNvPr id="6" name="Footer Placeholder 5">
            <a:extLst>
              <a:ext uri="{FF2B5EF4-FFF2-40B4-BE49-F238E27FC236}">
                <a16:creationId xmlns:a16="http://schemas.microsoft.com/office/drawing/2014/main" id="{CF1925D0-859E-4C48-ADC1-58A6B6952AC6}"/>
              </a:ext>
            </a:extLst>
          </p:cNvPr>
          <p:cNvSpPr>
            <a:spLocks noGrp="1"/>
          </p:cNvSpPr>
          <p:nvPr>
            <p:ph type="ftr" sz="quarter" idx="11"/>
          </p:nvPr>
        </p:nvSpPr>
        <p:spPr/>
        <p:txBody>
          <a:bodyPr/>
          <a:lstStyle/>
          <a:p>
            <a:r>
              <a:rPr lang="en-US"/>
              <a:t>GMA Presentation 062125</a:t>
            </a:r>
          </a:p>
        </p:txBody>
      </p:sp>
      <p:sp>
        <p:nvSpPr>
          <p:cNvPr id="7" name="Slide Number Placeholder 6">
            <a:extLst>
              <a:ext uri="{FF2B5EF4-FFF2-40B4-BE49-F238E27FC236}">
                <a16:creationId xmlns:a16="http://schemas.microsoft.com/office/drawing/2014/main" id="{7022A7C8-8648-4CD1-AF2C-83A8676BBFC5}"/>
              </a:ext>
            </a:extLst>
          </p:cNvPr>
          <p:cNvSpPr>
            <a:spLocks noGrp="1"/>
          </p:cNvSpPr>
          <p:nvPr>
            <p:ph type="sldNum" sz="quarter" idx="12"/>
          </p:nvPr>
        </p:nvSpPr>
        <p:spPr/>
        <p:txBody>
          <a:bodyPr/>
          <a:lstStyle/>
          <a:p>
            <a:fld id="{3097457F-F655-420E-BED7-3ECA20338A0B}" type="slidenum">
              <a:rPr lang="en-US" smtClean="0"/>
              <a:t>‹#›</a:t>
            </a:fld>
            <a:endParaRPr lang="en-US"/>
          </a:p>
        </p:txBody>
      </p:sp>
    </p:spTree>
    <p:extLst>
      <p:ext uri="{BB962C8B-B14F-4D97-AF65-F5344CB8AC3E}">
        <p14:creationId xmlns:p14="http://schemas.microsoft.com/office/powerpoint/2010/main" val="2506475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F76E81-299E-434D-BAFF-CAF6123EDD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8E9D38-AD72-43D1-AEC1-F744E11EC3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E1EFF2-6BD5-4FC5-B081-5C5097656A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F333F-A489-44CF-9D3B-FD3C6EA24DE0}" type="datetime1">
              <a:rPr lang="en-US" smtClean="0"/>
              <a:t>6/19/2025</a:t>
            </a:fld>
            <a:endParaRPr lang="en-US"/>
          </a:p>
        </p:txBody>
      </p:sp>
      <p:sp>
        <p:nvSpPr>
          <p:cNvPr id="5" name="Footer Placeholder 4">
            <a:extLst>
              <a:ext uri="{FF2B5EF4-FFF2-40B4-BE49-F238E27FC236}">
                <a16:creationId xmlns:a16="http://schemas.microsoft.com/office/drawing/2014/main" id="{2D2F7624-C10B-4337-BBA0-EDE865DEE8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GMA Presentation 062125</a:t>
            </a:r>
          </a:p>
        </p:txBody>
      </p:sp>
      <p:sp>
        <p:nvSpPr>
          <p:cNvPr id="6" name="Slide Number Placeholder 5">
            <a:extLst>
              <a:ext uri="{FF2B5EF4-FFF2-40B4-BE49-F238E27FC236}">
                <a16:creationId xmlns:a16="http://schemas.microsoft.com/office/drawing/2014/main" id="{CC733026-5007-47D8-87BC-5C16F0CB8E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97457F-F655-420E-BED7-3ECA20338A0B}" type="slidenum">
              <a:rPr lang="en-US" smtClean="0"/>
              <a:t>‹#›</a:t>
            </a:fld>
            <a:endParaRPr lang="en-US"/>
          </a:p>
        </p:txBody>
      </p:sp>
    </p:spTree>
    <p:extLst>
      <p:ext uri="{BB962C8B-B14F-4D97-AF65-F5344CB8AC3E}">
        <p14:creationId xmlns:p14="http://schemas.microsoft.com/office/powerpoint/2010/main" val="887162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46E60F-4952-4F1A-A9EA-2DBE30B5B3EA}"/>
              </a:ext>
            </a:extLst>
          </p:cNvPr>
          <p:cNvSpPr>
            <a:spLocks noGrp="1"/>
          </p:cNvSpPr>
          <p:nvPr>
            <p:ph idx="1"/>
          </p:nvPr>
        </p:nvSpPr>
        <p:spPr>
          <a:xfrm>
            <a:off x="838200" y="3249461"/>
            <a:ext cx="10515600" cy="2008339"/>
          </a:xfrm>
        </p:spPr>
        <p:txBody>
          <a:bodyPr>
            <a:norm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1" i="1" u="none" strike="noStrike" cap="none" normalizeH="0" baseline="0" dirty="0">
                <a:ln>
                  <a:noFill/>
                </a:ln>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Global</a:t>
            </a:r>
            <a:r>
              <a:rPr kumimoji="0" lang="en-US" altLang="en-US" sz="3600" b="1" i="1" u="none" strike="noStrike" cap="none" normalizeH="0" dirty="0">
                <a:ln>
                  <a:noFill/>
                </a:ln>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 Membership Approach</a:t>
            </a:r>
            <a:endParaRPr lang="en-US" altLang="en-US" sz="3600" b="1" i="1" dirty="0">
              <a:solidFill>
                <a:srgbClr val="2F5496"/>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1" i="1" u="none" strike="noStrike" cap="none" normalizeH="0" baseline="0" dirty="0">
                <a:ln>
                  <a:noFill/>
                </a:ln>
                <a:solidFill>
                  <a:schemeClr val="accent1">
                    <a:lumMod val="75000"/>
                  </a:schemeClr>
                </a:solidFill>
                <a:effectLst/>
                <a:latin typeface="Times New Roman" panose="02020603050405020304" pitchFamily="18" charset="0"/>
                <a:cs typeface="Times New Roman" panose="02020603050405020304" pitchFamily="18" charset="0"/>
              </a:rPr>
              <a:t>Process </a:t>
            </a:r>
            <a:r>
              <a:rPr kumimoji="0" lang="en-US" altLang="en-US" sz="3600" b="1" i="1" u="sng" strike="noStrike" cap="none" normalizeH="0" baseline="0" dirty="0">
                <a:ln>
                  <a:noFill/>
                </a:ln>
                <a:solidFill>
                  <a:schemeClr val="accent1">
                    <a:lumMod val="75000"/>
                  </a:schemeClr>
                </a:solidFill>
                <a:effectLst/>
                <a:latin typeface="Times New Roman" panose="02020603050405020304" pitchFamily="18" charset="0"/>
                <a:cs typeface="Times New Roman" panose="02020603050405020304" pitchFamily="18" charset="0"/>
              </a:rPr>
              <a:t>Example</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a:latin typeface="Calibri" panose="020F0502020204030204" pitchFamily="34" charset="0"/>
                <a:ea typeface="Calibri" panose="020F0502020204030204" pitchFamily="34" charset="0"/>
                <a:cs typeface="Times New Roman" panose="02020603050405020304" pitchFamily="18" charset="0"/>
              </a:rPr>
              <a:t>June</a:t>
            </a:r>
            <a:r>
              <a:rPr kumimoji="0" lang="en-US"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21, 2025</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800" b="1" dirty="0">
              <a:latin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A8EDB92D-A545-4C2E-AD1A-3B7E382A3E1F}"/>
              </a:ext>
            </a:extLst>
          </p:cNvPr>
          <p:cNvPicPr>
            <a:picLocks noChangeAspect="1"/>
          </p:cNvPicPr>
          <p:nvPr/>
        </p:nvPicPr>
        <p:blipFill>
          <a:blip r:embed="rId2"/>
          <a:stretch>
            <a:fillRect/>
          </a:stretch>
        </p:blipFill>
        <p:spPr>
          <a:xfrm>
            <a:off x="416446" y="609598"/>
            <a:ext cx="4991109" cy="1247777"/>
          </a:xfrm>
          <a:prstGeom prst="rect">
            <a:avLst/>
          </a:prstGeom>
        </p:spPr>
      </p:pic>
      <p:sp>
        <p:nvSpPr>
          <p:cNvPr id="6" name="Slide Number Placeholder 5">
            <a:extLst>
              <a:ext uri="{FF2B5EF4-FFF2-40B4-BE49-F238E27FC236}">
                <a16:creationId xmlns:a16="http://schemas.microsoft.com/office/drawing/2014/main" id="{A9FD8AEB-FD14-4F78-8C4C-A9746FDAB8CE}"/>
              </a:ext>
            </a:extLst>
          </p:cNvPr>
          <p:cNvSpPr>
            <a:spLocks noGrp="1"/>
          </p:cNvSpPr>
          <p:nvPr>
            <p:ph type="sldNum" sz="quarter" idx="12"/>
          </p:nvPr>
        </p:nvSpPr>
        <p:spPr/>
        <p:txBody>
          <a:bodyPr/>
          <a:lstStyle/>
          <a:p>
            <a:fld id="{3097457F-F655-420E-BED7-3ECA20338A0B}" type="slidenum">
              <a:rPr lang="en-US" smtClean="0"/>
              <a:t>1</a:t>
            </a:fld>
            <a:endParaRPr lang="en-US"/>
          </a:p>
        </p:txBody>
      </p:sp>
      <p:sp>
        <p:nvSpPr>
          <p:cNvPr id="2" name="Footer Placeholder 1">
            <a:extLst>
              <a:ext uri="{FF2B5EF4-FFF2-40B4-BE49-F238E27FC236}">
                <a16:creationId xmlns:a16="http://schemas.microsoft.com/office/drawing/2014/main" id="{E7ED2C53-4C6D-4324-9A4A-2483C43020D1}"/>
              </a:ext>
            </a:extLst>
          </p:cNvPr>
          <p:cNvSpPr>
            <a:spLocks noGrp="1"/>
          </p:cNvSpPr>
          <p:nvPr>
            <p:ph type="ftr" sz="quarter" idx="11"/>
          </p:nvPr>
        </p:nvSpPr>
        <p:spPr/>
        <p:txBody>
          <a:bodyPr/>
          <a:lstStyle/>
          <a:p>
            <a:r>
              <a:rPr lang="en-US"/>
              <a:t>GMA Presentation 062125</a:t>
            </a:r>
            <a:endParaRPr lang="en-US" dirty="0"/>
          </a:p>
        </p:txBody>
      </p:sp>
      <p:pic>
        <p:nvPicPr>
          <p:cNvPr id="8" name="Picture 7" descr="A purple and gold logo&#10;&#10;AI-generated content may be incorrect.">
            <a:extLst>
              <a:ext uri="{FF2B5EF4-FFF2-40B4-BE49-F238E27FC236}">
                <a16:creationId xmlns:a16="http://schemas.microsoft.com/office/drawing/2014/main" id="{E46DAF60-9D87-83D5-CD08-55699A2144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1926" y="197739"/>
            <a:ext cx="1131874" cy="1659636"/>
          </a:xfrm>
          <a:prstGeom prst="rect">
            <a:avLst/>
          </a:prstGeom>
        </p:spPr>
      </p:pic>
    </p:spTree>
    <p:extLst>
      <p:ext uri="{BB962C8B-B14F-4D97-AF65-F5344CB8AC3E}">
        <p14:creationId xmlns:p14="http://schemas.microsoft.com/office/powerpoint/2010/main" val="2845298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CF6A0BD-AF7D-4B93-B944-24865400CA03}"/>
              </a:ext>
            </a:extLst>
          </p:cNvPr>
          <p:cNvSpPr txBox="1"/>
          <p:nvPr/>
        </p:nvSpPr>
        <p:spPr>
          <a:xfrm>
            <a:off x="785814" y="1704895"/>
            <a:ext cx="10887074" cy="407035"/>
          </a:xfrm>
          <a:prstGeom prst="rect">
            <a:avLst/>
          </a:prstGeom>
          <a:noFill/>
        </p:spPr>
        <p:txBody>
          <a:bodyPr wrap="square" rtlCol="0">
            <a:spAutoFit/>
          </a:bodyPr>
          <a:lstStyle/>
          <a:p>
            <a:pPr marL="0" marR="0">
              <a:lnSpc>
                <a:spcPct val="107000"/>
              </a:lnSpc>
              <a:spcBef>
                <a:spcPts val="0"/>
              </a:spcBef>
              <a:spcAft>
                <a:spcPts val="200"/>
              </a:spcAft>
              <a:tabLst>
                <a:tab pos="685800" algn="l"/>
              </a:tabLs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2025-2026 Global Membership Approach SWOT Analysis Results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49" name="Picture 2" descr="Text&#10;&#10;Description automatically generated with low confidence">
            <a:extLst>
              <a:ext uri="{FF2B5EF4-FFF2-40B4-BE49-F238E27FC236}">
                <a16:creationId xmlns:a16="http://schemas.microsoft.com/office/drawing/2014/main" id="{72396149-3B66-4256-A790-4156BBF82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4" y="436606"/>
            <a:ext cx="4071938" cy="10168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CA269EC2-C576-494D-9B60-394F9EE00B32}"/>
              </a:ext>
            </a:extLst>
          </p:cNvPr>
          <p:cNvSpPr>
            <a:spLocks noChangeArrowheads="1"/>
          </p:cNvSpPr>
          <p:nvPr/>
        </p:nvSpPr>
        <p:spPr bwMode="auto">
          <a:xfrm>
            <a:off x="2700338" y="15716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Table 3">
            <a:extLst>
              <a:ext uri="{FF2B5EF4-FFF2-40B4-BE49-F238E27FC236}">
                <a16:creationId xmlns:a16="http://schemas.microsoft.com/office/drawing/2014/main" id="{1915847C-5749-490B-88C6-AC34244434F0}"/>
              </a:ext>
            </a:extLst>
          </p:cNvPr>
          <p:cNvGraphicFramePr>
            <a:graphicFrameLocks noGrp="1"/>
          </p:cNvGraphicFramePr>
          <p:nvPr>
            <p:extLst>
              <p:ext uri="{D42A27DB-BD31-4B8C-83A1-F6EECF244321}">
                <p14:modId xmlns:p14="http://schemas.microsoft.com/office/powerpoint/2010/main" val="3312272365"/>
              </p:ext>
            </p:extLst>
          </p:nvPr>
        </p:nvGraphicFramePr>
        <p:xfrm>
          <a:off x="1090246" y="2214751"/>
          <a:ext cx="8358554" cy="3810911"/>
        </p:xfrm>
        <a:graphic>
          <a:graphicData uri="http://schemas.openxmlformats.org/drawingml/2006/table">
            <a:tbl>
              <a:tblPr firstRow="1" firstCol="1" bandRow="1"/>
              <a:tblGrid>
                <a:gridCol w="3842305">
                  <a:extLst>
                    <a:ext uri="{9D8B030D-6E8A-4147-A177-3AD203B41FA5}">
                      <a16:colId xmlns:a16="http://schemas.microsoft.com/office/drawing/2014/main" val="4185016482"/>
                    </a:ext>
                  </a:extLst>
                </a:gridCol>
                <a:gridCol w="4516249">
                  <a:extLst>
                    <a:ext uri="{9D8B030D-6E8A-4147-A177-3AD203B41FA5}">
                      <a16:colId xmlns:a16="http://schemas.microsoft.com/office/drawing/2014/main" val="4165456088"/>
                    </a:ext>
                  </a:extLst>
                </a:gridCol>
              </a:tblGrid>
              <a:tr h="3810911">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Opportunities </a:t>
                      </a:r>
                      <a:r>
                        <a:rPr lang="en-US" sz="1600" dirty="0">
                          <a:effectLst/>
                          <a:latin typeface="Calibri" panose="020F0502020204030204" pitchFamily="34" charset="0"/>
                          <a:ea typeface="Calibri" panose="020F0502020204030204" pitchFamily="34" charset="0"/>
                          <a:cs typeface="Times New Roman" panose="02020603050405020304" pitchFamily="18" charset="0"/>
                        </a:rPr>
                        <a:t>(External)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Diverse population (ethnicities)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Vibrant/Large Corporations Moving to Area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Many Churches and Service Organizations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Opportunities to make contacts with new businesses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Technology availability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Opportunities for Branch Club or Cyber Club.</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219075" marR="0">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Threats </a:t>
                      </a:r>
                      <a:r>
                        <a:rPr lang="en-US" sz="1600" dirty="0">
                          <a:effectLst/>
                          <a:latin typeface="Calibri" panose="020F0502020204030204" pitchFamily="34" charset="0"/>
                          <a:ea typeface="Calibri" panose="020F0502020204030204" pitchFamily="34" charset="0"/>
                          <a:cs typeface="Times New Roman" panose="02020603050405020304" pitchFamily="18" charset="0"/>
                        </a:rPr>
                        <a:t>(External)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Politics, religion, and personal conflicts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Competition from other Service Organizations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Lack of Volunteers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Affordability to pay dues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Marketing the Lions Brand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Social Media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219710" marR="0">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2401343"/>
                  </a:ext>
                </a:extLst>
              </a:tr>
            </a:tbl>
          </a:graphicData>
        </a:graphic>
      </p:graphicFrame>
      <p:sp>
        <p:nvSpPr>
          <p:cNvPr id="5" name="Slide Number Placeholder 4">
            <a:extLst>
              <a:ext uri="{FF2B5EF4-FFF2-40B4-BE49-F238E27FC236}">
                <a16:creationId xmlns:a16="http://schemas.microsoft.com/office/drawing/2014/main" id="{EA4C2B36-311B-4AF3-8412-6243AD6FEF45}"/>
              </a:ext>
            </a:extLst>
          </p:cNvPr>
          <p:cNvSpPr>
            <a:spLocks noGrp="1"/>
          </p:cNvSpPr>
          <p:nvPr>
            <p:ph type="sldNum" sz="quarter" idx="12"/>
          </p:nvPr>
        </p:nvSpPr>
        <p:spPr/>
        <p:txBody>
          <a:bodyPr/>
          <a:lstStyle/>
          <a:p>
            <a:fld id="{3097457F-F655-420E-BED7-3ECA20338A0B}" type="slidenum">
              <a:rPr lang="en-US" smtClean="0"/>
              <a:t>10</a:t>
            </a:fld>
            <a:endParaRPr lang="en-US"/>
          </a:p>
        </p:txBody>
      </p:sp>
      <p:sp>
        <p:nvSpPr>
          <p:cNvPr id="3" name="Footer Placeholder 2">
            <a:extLst>
              <a:ext uri="{FF2B5EF4-FFF2-40B4-BE49-F238E27FC236}">
                <a16:creationId xmlns:a16="http://schemas.microsoft.com/office/drawing/2014/main" id="{F2094505-94B3-4416-9F93-47C64D70D8B1}"/>
              </a:ext>
            </a:extLst>
          </p:cNvPr>
          <p:cNvSpPr>
            <a:spLocks noGrp="1"/>
          </p:cNvSpPr>
          <p:nvPr>
            <p:ph type="ftr" sz="quarter" idx="11"/>
          </p:nvPr>
        </p:nvSpPr>
        <p:spPr/>
        <p:txBody>
          <a:bodyPr/>
          <a:lstStyle/>
          <a:p>
            <a:r>
              <a:rPr lang="en-US"/>
              <a:t>GMA Presentation 062125</a:t>
            </a:r>
            <a:endParaRPr lang="en-US" dirty="0"/>
          </a:p>
        </p:txBody>
      </p:sp>
      <p:pic>
        <p:nvPicPr>
          <p:cNvPr id="6" name="Picture 5">
            <a:extLst>
              <a:ext uri="{FF2B5EF4-FFF2-40B4-BE49-F238E27FC236}">
                <a16:creationId xmlns:a16="http://schemas.microsoft.com/office/drawing/2014/main" id="{5B252CF7-F0FB-4641-8E2D-33A2CE3978EE}"/>
              </a:ext>
            </a:extLst>
          </p:cNvPr>
          <p:cNvPicPr>
            <a:picLocks noChangeAspect="1"/>
          </p:cNvPicPr>
          <p:nvPr/>
        </p:nvPicPr>
        <p:blipFill>
          <a:blip r:embed="rId3"/>
          <a:stretch>
            <a:fillRect/>
          </a:stretch>
        </p:blipFill>
        <p:spPr>
          <a:xfrm>
            <a:off x="10300569" y="327350"/>
            <a:ext cx="1133954" cy="1664352"/>
          </a:xfrm>
          <a:prstGeom prst="rect">
            <a:avLst/>
          </a:prstGeom>
        </p:spPr>
      </p:pic>
    </p:spTree>
    <p:extLst>
      <p:ext uri="{BB962C8B-B14F-4D97-AF65-F5344CB8AC3E}">
        <p14:creationId xmlns:p14="http://schemas.microsoft.com/office/powerpoint/2010/main" val="185774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CF6A0BD-AF7D-4B93-B944-24865400CA03}"/>
              </a:ext>
            </a:extLst>
          </p:cNvPr>
          <p:cNvSpPr txBox="1"/>
          <p:nvPr/>
        </p:nvSpPr>
        <p:spPr>
          <a:xfrm>
            <a:off x="785814" y="2562477"/>
            <a:ext cx="10498071" cy="3486467"/>
          </a:xfrm>
          <a:prstGeom prst="rect">
            <a:avLst/>
          </a:prstGeom>
          <a:noFill/>
        </p:spPr>
        <p:txBody>
          <a:bodyPr wrap="square" rtlCol="0">
            <a:spAutoFit/>
          </a:bodyPr>
          <a:lstStyle/>
          <a:p>
            <a:pPr marL="0" marR="0">
              <a:lnSpc>
                <a:spcPct val="107000"/>
              </a:lnSpc>
              <a:spcBef>
                <a:spcPts val="0"/>
              </a:spcBef>
              <a:spcAft>
                <a:spcPts val="200"/>
              </a:spcAft>
              <a:tabLst>
                <a:tab pos="685800" algn="l"/>
              </a:tabLst>
            </a:pP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GMA Step 3. Build a Plan:</a:t>
            </a:r>
            <a:r>
              <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a:latin typeface="Calibri" panose="020F0502020204030204" pitchFamily="34" charset="0"/>
                <a:ea typeface="Calibri" panose="020F0502020204030204" pitchFamily="34" charset="0"/>
                <a:cs typeface="Times New Roman" panose="02020603050405020304" pitchFamily="18" charset="0"/>
              </a:rPr>
              <a:t>for Local Lions Clubs</a:t>
            </a:r>
          </a:p>
          <a:p>
            <a:pPr marL="0" marR="0">
              <a:lnSpc>
                <a:spcPct val="107000"/>
              </a:lnSpc>
              <a:spcBef>
                <a:spcPts val="0"/>
              </a:spcBef>
              <a:spcAft>
                <a:spcPts val="200"/>
              </a:spcAft>
              <a:tabLst>
                <a:tab pos="6858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a:t>
            </a:r>
            <a:r>
              <a:rPr lang="en-US" sz="2000" u="sng" dirty="0">
                <a:effectLst/>
                <a:latin typeface="Calibri" panose="020F0502020204030204" pitchFamily="34" charset="0"/>
                <a:ea typeface="Calibri" panose="020F0502020204030204" pitchFamily="34" charset="0"/>
                <a:cs typeface="Times New Roman" panose="02020603050405020304" pitchFamily="18" charset="0"/>
              </a:rPr>
              <a:t>Set Goals and Develop Action Plans to achieve those goals</a:t>
            </a: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p>
            <a:pPr marL="342900" indent="-342900">
              <a:lnSpc>
                <a:spcPct val="107000"/>
              </a:lnSpc>
              <a:spcAft>
                <a:spcPts val="200"/>
              </a:spcAft>
              <a:buFont typeface="Symbol" panose="05050102010706020507" pitchFamily="18" charset="2"/>
              <a:buChar char=""/>
              <a:tabLst>
                <a:tab pos="6858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Verify that all your goals are </a:t>
            </a:r>
            <a:r>
              <a:rPr lang="en-US" sz="2000" u="sng" dirty="0">
                <a:effectLst/>
                <a:latin typeface="Calibri" panose="020F0502020204030204" pitchFamily="34" charset="0"/>
                <a:ea typeface="Calibri" panose="020F0502020204030204" pitchFamily="34" charset="0"/>
                <a:cs typeface="Times New Roman" panose="02020603050405020304" pitchFamily="18" charset="0"/>
              </a:rPr>
              <a:t>“SMART”</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Specific, Measurable, Actionable, Realistic, Time Bound</a:t>
            </a:r>
          </a:p>
          <a:p>
            <a:pPr marL="1257300" lvl="2" indent="-342900">
              <a:lnSpc>
                <a:spcPct val="107000"/>
              </a:lnSpc>
              <a:spcAft>
                <a:spcPts val="200"/>
              </a:spcAft>
              <a:buFont typeface="Symbol" panose="05050102010706020507" pitchFamily="18" charset="2"/>
              <a:buChar char=""/>
              <a:tabLst>
                <a:tab pos="685800" algn="l"/>
              </a:tabLst>
            </a:pP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Four LCI</a:t>
            </a:r>
            <a:r>
              <a:rPr lang="en-US" sz="2000" b="1" i="1" u="sng" dirty="0">
                <a:effectLst/>
                <a:latin typeface="Calibri" panose="020F0502020204030204" pitchFamily="34" charset="0"/>
                <a:ea typeface="Calibri" panose="020F0502020204030204" pitchFamily="34" charset="0"/>
                <a:cs typeface="Times New Roman" panose="02020603050405020304" pitchFamily="18" charset="0"/>
              </a:rPr>
              <a:t> </a:t>
            </a: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Goal Areas</a:t>
            </a:r>
          </a:p>
          <a:p>
            <a:pPr marL="1657350" lvl="3" indent="-285750">
              <a:lnSpc>
                <a:spcPct val="107000"/>
              </a:lnSpc>
              <a:spcAft>
                <a:spcPts val="200"/>
              </a:spcAft>
              <a:buFont typeface="Courier New" panose="02070309020205020404" pitchFamily="49" charset="0"/>
              <a:buChar char="o"/>
              <a:tabLst>
                <a:tab pos="6858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Service Activities</a:t>
            </a:r>
          </a:p>
          <a:p>
            <a:pPr marL="1657350" lvl="3" indent="-285750">
              <a:lnSpc>
                <a:spcPct val="107000"/>
              </a:lnSpc>
              <a:spcAft>
                <a:spcPts val="200"/>
              </a:spcAft>
              <a:buFont typeface="Courier New" panose="02070309020205020404" pitchFamily="49" charset="0"/>
              <a:buChar char="o"/>
              <a:tabLst>
                <a:tab pos="6858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Membership Development</a:t>
            </a:r>
          </a:p>
          <a:p>
            <a:pPr marL="1657350" lvl="3" indent="-285750">
              <a:lnSpc>
                <a:spcPct val="107000"/>
              </a:lnSpc>
              <a:spcAft>
                <a:spcPts val="200"/>
              </a:spcAft>
              <a:buFont typeface="Courier New" panose="02070309020205020404" pitchFamily="49" charset="0"/>
              <a:buChar char="o"/>
              <a:tabLst>
                <a:tab pos="6858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Leadership Development</a:t>
            </a:r>
          </a:p>
          <a:p>
            <a:pPr marL="1657350" lvl="3" indent="-285750">
              <a:lnSpc>
                <a:spcPct val="107000"/>
              </a:lnSpc>
              <a:spcAft>
                <a:spcPts val="200"/>
              </a:spcAft>
              <a:buFont typeface="Courier New" panose="02070309020205020404" pitchFamily="49" charset="0"/>
              <a:buChar char="o"/>
              <a:tabLst>
                <a:tab pos="6858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LCIF Contributions</a:t>
            </a:r>
          </a:p>
          <a:p>
            <a:pPr lvl="3">
              <a:lnSpc>
                <a:spcPct val="107000"/>
              </a:lnSpc>
              <a:spcAft>
                <a:spcPts val="200"/>
              </a:spcAft>
              <a:tabLst>
                <a:tab pos="685800" algn="l"/>
              </a:tabLs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2628900" lvl="5" indent="-342900">
              <a:lnSpc>
                <a:spcPct val="107000"/>
              </a:lnSpc>
              <a:spcAft>
                <a:spcPts val="200"/>
              </a:spcAft>
              <a:buFont typeface="Arial" panose="020B0604020202020204" pitchFamily="34" charset="0"/>
              <a:buChar char="•"/>
              <a:tabLst>
                <a:tab pos="6858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Plus any Club </a:t>
            </a:r>
            <a:r>
              <a:rPr lang="en-US" sz="2000" dirty="0">
                <a:latin typeface="Calibri" panose="020F0502020204030204" pitchFamily="34" charset="0"/>
                <a:ea typeface="Calibri" panose="020F0502020204030204" pitchFamily="34" charset="0"/>
                <a:cs typeface="Times New Roman" panose="02020603050405020304" pitchFamily="18" charset="0"/>
              </a:rPr>
              <a:t>Custom Goals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49" name="Picture 2" descr="Text&#10;&#10;Description automatically generated with low confidence">
            <a:extLst>
              <a:ext uri="{FF2B5EF4-FFF2-40B4-BE49-F238E27FC236}">
                <a16:creationId xmlns:a16="http://schemas.microsoft.com/office/drawing/2014/main" id="{72396149-3B66-4256-A790-4156BBF82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4" y="423788"/>
            <a:ext cx="4071938" cy="10168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CA269EC2-C576-494D-9B60-394F9EE00B32}"/>
              </a:ext>
            </a:extLst>
          </p:cNvPr>
          <p:cNvSpPr>
            <a:spLocks noChangeArrowheads="1"/>
          </p:cNvSpPr>
          <p:nvPr/>
        </p:nvSpPr>
        <p:spPr bwMode="auto">
          <a:xfrm>
            <a:off x="2700338" y="15716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lide Number Placeholder 2">
            <a:extLst>
              <a:ext uri="{FF2B5EF4-FFF2-40B4-BE49-F238E27FC236}">
                <a16:creationId xmlns:a16="http://schemas.microsoft.com/office/drawing/2014/main" id="{28A96F97-FA91-4241-9DF6-D0A37AE5F22C}"/>
              </a:ext>
            </a:extLst>
          </p:cNvPr>
          <p:cNvSpPr>
            <a:spLocks noGrp="1"/>
          </p:cNvSpPr>
          <p:nvPr>
            <p:ph type="sldNum" sz="quarter" idx="12"/>
          </p:nvPr>
        </p:nvSpPr>
        <p:spPr/>
        <p:txBody>
          <a:bodyPr/>
          <a:lstStyle/>
          <a:p>
            <a:fld id="{3097457F-F655-420E-BED7-3ECA20338A0B}" type="slidenum">
              <a:rPr lang="en-US" smtClean="0"/>
              <a:t>11</a:t>
            </a:fld>
            <a:endParaRPr lang="en-US"/>
          </a:p>
        </p:txBody>
      </p:sp>
      <p:sp>
        <p:nvSpPr>
          <p:cNvPr id="4" name="Footer Placeholder 3">
            <a:extLst>
              <a:ext uri="{FF2B5EF4-FFF2-40B4-BE49-F238E27FC236}">
                <a16:creationId xmlns:a16="http://schemas.microsoft.com/office/drawing/2014/main" id="{0AA32D52-95D3-444D-B472-F2794D3865AA}"/>
              </a:ext>
            </a:extLst>
          </p:cNvPr>
          <p:cNvSpPr>
            <a:spLocks noGrp="1"/>
          </p:cNvSpPr>
          <p:nvPr>
            <p:ph type="ftr" sz="quarter" idx="11"/>
          </p:nvPr>
        </p:nvSpPr>
        <p:spPr/>
        <p:txBody>
          <a:bodyPr/>
          <a:lstStyle/>
          <a:p>
            <a:r>
              <a:rPr lang="en-US"/>
              <a:t>GMA Presentation 062125</a:t>
            </a:r>
            <a:endParaRPr lang="en-US" dirty="0"/>
          </a:p>
        </p:txBody>
      </p:sp>
      <p:pic>
        <p:nvPicPr>
          <p:cNvPr id="5" name="Picture 4">
            <a:extLst>
              <a:ext uri="{FF2B5EF4-FFF2-40B4-BE49-F238E27FC236}">
                <a16:creationId xmlns:a16="http://schemas.microsoft.com/office/drawing/2014/main" id="{259DBB9C-1DB5-9D8A-E621-6CC6F4640881}"/>
              </a:ext>
            </a:extLst>
          </p:cNvPr>
          <p:cNvPicPr>
            <a:picLocks noChangeAspect="1"/>
          </p:cNvPicPr>
          <p:nvPr/>
        </p:nvPicPr>
        <p:blipFill>
          <a:blip r:embed="rId3"/>
          <a:stretch>
            <a:fillRect/>
          </a:stretch>
        </p:blipFill>
        <p:spPr>
          <a:xfrm>
            <a:off x="10219846" y="423788"/>
            <a:ext cx="1133954" cy="1664352"/>
          </a:xfrm>
          <a:prstGeom prst="rect">
            <a:avLst/>
          </a:prstGeom>
        </p:spPr>
      </p:pic>
    </p:spTree>
    <p:extLst>
      <p:ext uri="{BB962C8B-B14F-4D97-AF65-F5344CB8AC3E}">
        <p14:creationId xmlns:p14="http://schemas.microsoft.com/office/powerpoint/2010/main" val="381781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CF6A0BD-AF7D-4B93-B944-24865400CA03}"/>
              </a:ext>
            </a:extLst>
          </p:cNvPr>
          <p:cNvSpPr txBox="1"/>
          <p:nvPr/>
        </p:nvSpPr>
        <p:spPr>
          <a:xfrm>
            <a:off x="937280" y="2360230"/>
            <a:ext cx="9865837" cy="2485552"/>
          </a:xfrm>
          <a:prstGeom prst="rect">
            <a:avLst/>
          </a:prstGeom>
          <a:noFill/>
        </p:spPr>
        <p:txBody>
          <a:bodyPr wrap="square" rtlCol="0">
            <a:spAutoFit/>
          </a:bodyPr>
          <a:lstStyle/>
          <a:p>
            <a:pPr marL="0" marR="0">
              <a:lnSpc>
                <a:spcPct val="107000"/>
              </a:lnSpc>
              <a:spcBef>
                <a:spcPts val="0"/>
              </a:spcBef>
              <a:spcAft>
                <a:spcPts val="200"/>
              </a:spcAft>
              <a:tabLst>
                <a:tab pos="685800" algn="l"/>
              </a:tabLst>
            </a:pP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GMA Step 3. Build a Plan:</a:t>
            </a:r>
            <a:r>
              <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i="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Service Activities</a:t>
            </a:r>
          </a:p>
          <a:p>
            <a:pPr marL="0" marR="0">
              <a:lnSpc>
                <a:spcPct val="107000"/>
              </a:lnSpc>
              <a:spcBef>
                <a:spcPts val="0"/>
              </a:spcBef>
              <a:spcAft>
                <a:spcPts val="200"/>
              </a:spcAft>
              <a:tabLst>
                <a:tab pos="685800" algn="l"/>
              </a:tabLst>
            </a:pPr>
            <a:r>
              <a:rPr lang="en-US" sz="2000" b="1" dirty="0">
                <a:latin typeface="Calibri" panose="020F0502020204030204" pitchFamily="34" charset="0"/>
                <a:ea typeface="Calibri" panose="020F0502020204030204" pitchFamily="34" charset="0"/>
                <a:cs typeface="Times New Roman" panose="02020603050405020304" pitchFamily="18" charset="0"/>
              </a:rPr>
              <a:t>Proposed Club Goal</a:t>
            </a:r>
            <a:r>
              <a:rPr lang="en-US" sz="2000" dirty="0">
                <a:latin typeface="Calibri" panose="020F0502020204030204" pitchFamily="34" charset="0"/>
                <a:ea typeface="Calibri" panose="020F0502020204030204" pitchFamily="34" charset="0"/>
                <a:cs typeface="Times New Roman" panose="02020603050405020304" pitchFamily="18" charset="0"/>
              </a:rPr>
              <a:t>: By the end of the 2025-2026 fiscal year, the Coppell Lions Club will serve a minimum of </a:t>
            </a:r>
            <a:r>
              <a:rPr lang="en-US" sz="2000" u="sng" dirty="0">
                <a:latin typeface="Calibri" panose="020F0502020204030204" pitchFamily="34" charset="0"/>
                <a:ea typeface="Calibri" panose="020F0502020204030204" pitchFamily="34" charset="0"/>
                <a:cs typeface="Times New Roman" panose="02020603050405020304" pitchFamily="18" charset="0"/>
              </a:rPr>
              <a:t>_______</a:t>
            </a:r>
            <a:r>
              <a:rPr lang="en-US" sz="2000" dirty="0">
                <a:latin typeface="Calibri" panose="020F0502020204030204" pitchFamily="34" charset="0"/>
                <a:ea typeface="Calibri" panose="020F0502020204030204" pitchFamily="34" charset="0"/>
                <a:cs typeface="Times New Roman" panose="02020603050405020304" pitchFamily="18" charset="0"/>
              </a:rPr>
              <a:t> persons and increase the number of club service activities by </a:t>
            </a:r>
            <a:r>
              <a:rPr lang="en-US" sz="2000" u="sng"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 with one of the new service activities for a specific LCI cause.</a:t>
            </a:r>
          </a:p>
          <a:p>
            <a:pPr marL="0" marR="0">
              <a:lnSpc>
                <a:spcPct val="107000"/>
              </a:lnSpc>
              <a:spcBef>
                <a:spcPts val="0"/>
              </a:spcBef>
              <a:spcAft>
                <a:spcPts val="200"/>
              </a:spcAft>
              <a:tabLst>
                <a:tab pos="685800" algn="l"/>
              </a:tabLs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200"/>
              </a:spcAft>
              <a:tabLst>
                <a:tab pos="685800" algn="l"/>
              </a:tabLs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200"/>
              </a:spcAft>
              <a:tabLst>
                <a:tab pos="685800" algn="l"/>
              </a:tabLs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49" name="Picture 2" descr="Text&#10;&#10;Description automatically generated with low confidence">
            <a:extLst>
              <a:ext uri="{FF2B5EF4-FFF2-40B4-BE49-F238E27FC236}">
                <a16:creationId xmlns:a16="http://schemas.microsoft.com/office/drawing/2014/main" id="{72396149-3B66-4256-A790-4156BBF82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80" y="470408"/>
            <a:ext cx="4071938" cy="10168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CA269EC2-C576-494D-9B60-394F9EE00B32}"/>
              </a:ext>
            </a:extLst>
          </p:cNvPr>
          <p:cNvSpPr>
            <a:spLocks noChangeArrowheads="1"/>
          </p:cNvSpPr>
          <p:nvPr/>
        </p:nvSpPr>
        <p:spPr bwMode="auto">
          <a:xfrm>
            <a:off x="2700338" y="15716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lide Number Placeholder 2">
            <a:extLst>
              <a:ext uri="{FF2B5EF4-FFF2-40B4-BE49-F238E27FC236}">
                <a16:creationId xmlns:a16="http://schemas.microsoft.com/office/drawing/2014/main" id="{DF9CCBBF-0FF8-4203-9CFA-F5837B850467}"/>
              </a:ext>
            </a:extLst>
          </p:cNvPr>
          <p:cNvSpPr>
            <a:spLocks noGrp="1"/>
          </p:cNvSpPr>
          <p:nvPr>
            <p:ph type="sldNum" sz="quarter" idx="12"/>
          </p:nvPr>
        </p:nvSpPr>
        <p:spPr/>
        <p:txBody>
          <a:bodyPr/>
          <a:lstStyle/>
          <a:p>
            <a:fld id="{3097457F-F655-420E-BED7-3ECA20338A0B}" type="slidenum">
              <a:rPr lang="en-US" smtClean="0"/>
              <a:t>12</a:t>
            </a:fld>
            <a:endParaRPr lang="en-US"/>
          </a:p>
        </p:txBody>
      </p:sp>
      <p:sp>
        <p:nvSpPr>
          <p:cNvPr id="4" name="Footer Placeholder 3">
            <a:extLst>
              <a:ext uri="{FF2B5EF4-FFF2-40B4-BE49-F238E27FC236}">
                <a16:creationId xmlns:a16="http://schemas.microsoft.com/office/drawing/2014/main" id="{A61F8A57-1492-4A76-8314-00F4456F474B}"/>
              </a:ext>
            </a:extLst>
          </p:cNvPr>
          <p:cNvSpPr>
            <a:spLocks noGrp="1"/>
          </p:cNvSpPr>
          <p:nvPr>
            <p:ph type="ftr" sz="quarter" idx="11"/>
          </p:nvPr>
        </p:nvSpPr>
        <p:spPr/>
        <p:txBody>
          <a:bodyPr/>
          <a:lstStyle/>
          <a:p>
            <a:r>
              <a:rPr lang="en-US"/>
              <a:t>GMA Presentation 062125</a:t>
            </a:r>
            <a:endParaRPr lang="en-US" dirty="0"/>
          </a:p>
        </p:txBody>
      </p:sp>
      <p:pic>
        <p:nvPicPr>
          <p:cNvPr id="5" name="Picture 4">
            <a:extLst>
              <a:ext uri="{FF2B5EF4-FFF2-40B4-BE49-F238E27FC236}">
                <a16:creationId xmlns:a16="http://schemas.microsoft.com/office/drawing/2014/main" id="{8AD5EDF6-1050-0A67-A3AF-197C86198018}"/>
              </a:ext>
            </a:extLst>
          </p:cNvPr>
          <p:cNvPicPr>
            <a:picLocks noChangeAspect="1"/>
          </p:cNvPicPr>
          <p:nvPr/>
        </p:nvPicPr>
        <p:blipFill>
          <a:blip r:embed="rId3"/>
          <a:stretch>
            <a:fillRect/>
          </a:stretch>
        </p:blipFill>
        <p:spPr>
          <a:xfrm>
            <a:off x="10219846" y="385762"/>
            <a:ext cx="1133954" cy="1664352"/>
          </a:xfrm>
          <a:prstGeom prst="rect">
            <a:avLst/>
          </a:prstGeom>
        </p:spPr>
      </p:pic>
    </p:spTree>
    <p:extLst>
      <p:ext uri="{BB962C8B-B14F-4D97-AF65-F5344CB8AC3E}">
        <p14:creationId xmlns:p14="http://schemas.microsoft.com/office/powerpoint/2010/main" val="914332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CF6A0BD-AF7D-4B93-B944-24865400CA03}"/>
              </a:ext>
            </a:extLst>
          </p:cNvPr>
          <p:cNvSpPr txBox="1"/>
          <p:nvPr/>
        </p:nvSpPr>
        <p:spPr>
          <a:xfrm>
            <a:off x="968824" y="2030099"/>
            <a:ext cx="8704109" cy="2789225"/>
          </a:xfrm>
          <a:prstGeom prst="rect">
            <a:avLst/>
          </a:prstGeom>
          <a:noFill/>
        </p:spPr>
        <p:txBody>
          <a:bodyPr wrap="square" rtlCol="0">
            <a:spAutoFit/>
          </a:bodyPr>
          <a:lstStyle/>
          <a:p>
            <a:pPr marL="0" marR="0">
              <a:lnSpc>
                <a:spcPct val="107000"/>
              </a:lnSpc>
              <a:spcBef>
                <a:spcPts val="0"/>
              </a:spcBef>
              <a:spcAft>
                <a:spcPts val="200"/>
              </a:spcAft>
              <a:tabLst>
                <a:tab pos="685800" algn="l"/>
              </a:tabLst>
            </a:pP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GMA Step 3. Build a Plan:</a:t>
            </a:r>
            <a:r>
              <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i="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Membership Development</a:t>
            </a:r>
          </a:p>
          <a:p>
            <a:pPr marL="0" marR="0">
              <a:lnSpc>
                <a:spcPct val="107000"/>
              </a:lnSpc>
              <a:spcBef>
                <a:spcPts val="0"/>
              </a:spcBef>
              <a:spcAft>
                <a:spcPts val="200"/>
              </a:spcAft>
              <a:tabLst>
                <a:tab pos="685800" algn="l"/>
              </a:tabLst>
            </a:pPr>
            <a:r>
              <a:rPr lang="en-US" sz="2000" b="1" dirty="0">
                <a:latin typeface="Calibri" panose="020F0502020204030204" pitchFamily="34" charset="0"/>
                <a:ea typeface="Calibri" panose="020F0502020204030204" pitchFamily="34" charset="0"/>
                <a:cs typeface="Times New Roman" panose="02020603050405020304" pitchFamily="18" charset="0"/>
              </a:rPr>
              <a:t>Proposed Club Goal</a:t>
            </a:r>
            <a:r>
              <a:rPr lang="en-US" sz="2000" dirty="0">
                <a:latin typeface="Calibri" panose="020F0502020204030204" pitchFamily="34" charset="0"/>
                <a:ea typeface="Calibri" panose="020F0502020204030204" pitchFamily="34" charset="0"/>
                <a:cs typeface="Times New Roman" panose="02020603050405020304" pitchFamily="18" charset="0"/>
              </a:rPr>
              <a:t>: By the end of the 2025-2026 fiscal year, the Coppell Lions Club will achieve a positive membership growth of at least 5 members to qualify in membership growth for the 2025-2026 LCI Club Excellence Award but more importantly to increase our club’s service to the Coppell community.</a:t>
            </a:r>
          </a:p>
          <a:p>
            <a:pPr marL="0" marR="0">
              <a:lnSpc>
                <a:spcPct val="107000"/>
              </a:lnSpc>
              <a:spcBef>
                <a:spcPts val="0"/>
              </a:spcBef>
              <a:spcAft>
                <a:spcPts val="200"/>
              </a:spcAft>
              <a:tabLst>
                <a:tab pos="685800" algn="l"/>
              </a:tabLs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200"/>
              </a:spcAft>
              <a:tabLst>
                <a:tab pos="6858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We will also work towards creating a new Branch Club in the Valley Ranch community.</a:t>
            </a:r>
          </a:p>
        </p:txBody>
      </p:sp>
      <p:pic>
        <p:nvPicPr>
          <p:cNvPr id="2049" name="Picture 2" descr="Text&#10;&#10;Description automatically generated with low confidence">
            <a:extLst>
              <a:ext uri="{FF2B5EF4-FFF2-40B4-BE49-F238E27FC236}">
                <a16:creationId xmlns:a16="http://schemas.microsoft.com/office/drawing/2014/main" id="{72396149-3B66-4256-A790-4156BBF82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824" y="385762"/>
            <a:ext cx="4071938" cy="10168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CA269EC2-C576-494D-9B60-394F9EE00B32}"/>
              </a:ext>
            </a:extLst>
          </p:cNvPr>
          <p:cNvSpPr>
            <a:spLocks noChangeArrowheads="1"/>
          </p:cNvSpPr>
          <p:nvPr/>
        </p:nvSpPr>
        <p:spPr bwMode="auto">
          <a:xfrm>
            <a:off x="2700338" y="15716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lide Number Placeholder 2">
            <a:extLst>
              <a:ext uri="{FF2B5EF4-FFF2-40B4-BE49-F238E27FC236}">
                <a16:creationId xmlns:a16="http://schemas.microsoft.com/office/drawing/2014/main" id="{4299D9CF-0901-4FDE-BB64-0F55059598CC}"/>
              </a:ext>
            </a:extLst>
          </p:cNvPr>
          <p:cNvSpPr>
            <a:spLocks noGrp="1"/>
          </p:cNvSpPr>
          <p:nvPr>
            <p:ph type="sldNum" sz="quarter" idx="12"/>
          </p:nvPr>
        </p:nvSpPr>
        <p:spPr/>
        <p:txBody>
          <a:bodyPr/>
          <a:lstStyle/>
          <a:p>
            <a:fld id="{3097457F-F655-420E-BED7-3ECA20338A0B}" type="slidenum">
              <a:rPr lang="en-US" smtClean="0"/>
              <a:t>13</a:t>
            </a:fld>
            <a:endParaRPr lang="en-US"/>
          </a:p>
        </p:txBody>
      </p:sp>
      <p:sp>
        <p:nvSpPr>
          <p:cNvPr id="4" name="Footer Placeholder 3">
            <a:extLst>
              <a:ext uri="{FF2B5EF4-FFF2-40B4-BE49-F238E27FC236}">
                <a16:creationId xmlns:a16="http://schemas.microsoft.com/office/drawing/2014/main" id="{550093EE-14DC-4881-B66C-C0B65D587EC8}"/>
              </a:ext>
            </a:extLst>
          </p:cNvPr>
          <p:cNvSpPr>
            <a:spLocks noGrp="1"/>
          </p:cNvSpPr>
          <p:nvPr>
            <p:ph type="ftr" sz="quarter" idx="11"/>
          </p:nvPr>
        </p:nvSpPr>
        <p:spPr/>
        <p:txBody>
          <a:bodyPr/>
          <a:lstStyle/>
          <a:p>
            <a:r>
              <a:rPr lang="en-US"/>
              <a:t>GMA Presentation 062125</a:t>
            </a:r>
            <a:endParaRPr lang="en-US" dirty="0"/>
          </a:p>
        </p:txBody>
      </p:sp>
      <p:pic>
        <p:nvPicPr>
          <p:cNvPr id="5" name="Picture 4">
            <a:extLst>
              <a:ext uri="{FF2B5EF4-FFF2-40B4-BE49-F238E27FC236}">
                <a16:creationId xmlns:a16="http://schemas.microsoft.com/office/drawing/2014/main" id="{20DD163A-11D6-B805-852B-D817A76D688D}"/>
              </a:ext>
            </a:extLst>
          </p:cNvPr>
          <p:cNvPicPr>
            <a:picLocks noChangeAspect="1"/>
          </p:cNvPicPr>
          <p:nvPr/>
        </p:nvPicPr>
        <p:blipFill>
          <a:blip r:embed="rId3"/>
          <a:stretch>
            <a:fillRect/>
          </a:stretch>
        </p:blipFill>
        <p:spPr>
          <a:xfrm>
            <a:off x="10219846" y="385762"/>
            <a:ext cx="1133954" cy="1664352"/>
          </a:xfrm>
          <a:prstGeom prst="rect">
            <a:avLst/>
          </a:prstGeom>
        </p:spPr>
      </p:pic>
    </p:spTree>
    <p:extLst>
      <p:ext uri="{BB962C8B-B14F-4D97-AF65-F5344CB8AC3E}">
        <p14:creationId xmlns:p14="http://schemas.microsoft.com/office/powerpoint/2010/main" val="2242224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CF6A0BD-AF7D-4B93-B944-24865400CA03}"/>
              </a:ext>
            </a:extLst>
          </p:cNvPr>
          <p:cNvSpPr txBox="1"/>
          <p:nvPr/>
        </p:nvSpPr>
        <p:spPr>
          <a:xfrm>
            <a:off x="921581" y="1872784"/>
            <a:ext cx="9373487" cy="3447867"/>
          </a:xfrm>
          <a:prstGeom prst="rect">
            <a:avLst/>
          </a:prstGeom>
          <a:noFill/>
        </p:spPr>
        <p:txBody>
          <a:bodyPr wrap="square" rtlCol="0">
            <a:spAutoFit/>
          </a:bodyPr>
          <a:lstStyle/>
          <a:p>
            <a:pPr marL="0" marR="0">
              <a:lnSpc>
                <a:spcPct val="107000"/>
              </a:lnSpc>
              <a:spcBef>
                <a:spcPts val="0"/>
              </a:spcBef>
              <a:spcAft>
                <a:spcPts val="200"/>
              </a:spcAft>
              <a:tabLst>
                <a:tab pos="685800" algn="l"/>
              </a:tabLst>
            </a:pP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GMA Step 3. Build a Plan:</a:t>
            </a:r>
            <a:r>
              <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Lead</a:t>
            </a:r>
            <a:r>
              <a:rPr lang="en-US" sz="2000" b="1" i="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ership Development</a:t>
            </a:r>
          </a:p>
          <a:p>
            <a:pPr marL="0" marR="0">
              <a:lnSpc>
                <a:spcPct val="107000"/>
              </a:lnSpc>
              <a:spcBef>
                <a:spcPts val="0"/>
              </a:spcBef>
              <a:spcAft>
                <a:spcPts val="200"/>
              </a:spcAft>
              <a:tabLst>
                <a:tab pos="685800" algn="l"/>
              </a:tabLst>
            </a:pPr>
            <a:r>
              <a:rPr lang="en-US" sz="2000" b="1" dirty="0">
                <a:latin typeface="Calibri" panose="020F0502020204030204" pitchFamily="34" charset="0"/>
                <a:ea typeface="Calibri" panose="020F0502020204030204" pitchFamily="34" charset="0"/>
                <a:cs typeface="Times New Roman" panose="02020603050405020304" pitchFamily="18" charset="0"/>
              </a:rPr>
              <a:t>Proposed Club Goal</a:t>
            </a:r>
            <a:r>
              <a:rPr lang="en-US" sz="2000" dirty="0">
                <a:latin typeface="Calibri" panose="020F0502020204030204" pitchFamily="34" charset="0"/>
                <a:ea typeface="Calibri" panose="020F0502020204030204" pitchFamily="34" charset="0"/>
                <a:cs typeface="Times New Roman" panose="02020603050405020304" pitchFamily="18" charset="0"/>
              </a:rPr>
              <a:t>: During the 2025-2026 fiscal year, the Coppell Lions Club’s President, Secretary, and Treasurer attend training for those club officers. We will encourage the club Membership Chair, Service Chair, Leadership Chair, Marketing Chair and LCIF Coordinator to attend at least one training event and encourage new members to also receive training in anticipation of becoming club officers. </a:t>
            </a:r>
          </a:p>
          <a:p>
            <a:pPr marL="0" marR="0">
              <a:lnSpc>
                <a:spcPct val="107000"/>
              </a:lnSpc>
              <a:spcBef>
                <a:spcPts val="0"/>
              </a:spcBef>
              <a:spcAft>
                <a:spcPts val="200"/>
              </a:spcAft>
              <a:tabLst>
                <a:tab pos="685800" algn="l"/>
              </a:tabLs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200"/>
              </a:spcAft>
              <a:tabLst>
                <a:tab pos="6858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The club’s Leadership Chair (1</a:t>
            </a:r>
            <a:r>
              <a:rPr lang="en-US" sz="2000" baseline="30000" dirty="0">
                <a:latin typeface="Calibri" panose="020F0502020204030204" pitchFamily="34" charset="0"/>
                <a:ea typeface="Calibri" panose="020F0502020204030204" pitchFamily="34" charset="0"/>
                <a:cs typeface="Times New Roman" panose="02020603050405020304" pitchFamily="18" charset="0"/>
              </a:rPr>
              <a:t>st</a:t>
            </a:r>
            <a:r>
              <a:rPr lang="en-US" sz="2000" dirty="0">
                <a:latin typeface="Calibri" panose="020F0502020204030204" pitchFamily="34" charset="0"/>
                <a:ea typeface="Calibri" panose="020F0502020204030204" pitchFamily="34" charset="0"/>
                <a:cs typeface="Times New Roman" panose="02020603050405020304" pitchFamily="18" charset="0"/>
              </a:rPr>
              <a:t> VP) will stay aware of district, state, and International leadership development opportunities and communicate them to the club membership and encourage and promote individual member participation.</a:t>
            </a:r>
          </a:p>
        </p:txBody>
      </p:sp>
      <p:pic>
        <p:nvPicPr>
          <p:cNvPr id="2049" name="Picture 2" descr="Text&#10;&#10;Description automatically generated with low confidence">
            <a:extLst>
              <a:ext uri="{FF2B5EF4-FFF2-40B4-BE49-F238E27FC236}">
                <a16:creationId xmlns:a16="http://schemas.microsoft.com/office/drawing/2014/main" id="{72396149-3B66-4256-A790-4156BBF82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581" y="385762"/>
            <a:ext cx="4071938" cy="10168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CA269EC2-C576-494D-9B60-394F9EE00B32}"/>
              </a:ext>
            </a:extLst>
          </p:cNvPr>
          <p:cNvSpPr>
            <a:spLocks noChangeArrowheads="1"/>
          </p:cNvSpPr>
          <p:nvPr/>
        </p:nvSpPr>
        <p:spPr bwMode="auto">
          <a:xfrm>
            <a:off x="2700338" y="15716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lide Number Placeholder 2">
            <a:extLst>
              <a:ext uri="{FF2B5EF4-FFF2-40B4-BE49-F238E27FC236}">
                <a16:creationId xmlns:a16="http://schemas.microsoft.com/office/drawing/2014/main" id="{08244171-51DB-4E39-9DB8-6CBECD6C55A2}"/>
              </a:ext>
            </a:extLst>
          </p:cNvPr>
          <p:cNvSpPr>
            <a:spLocks noGrp="1"/>
          </p:cNvSpPr>
          <p:nvPr>
            <p:ph type="sldNum" sz="quarter" idx="12"/>
          </p:nvPr>
        </p:nvSpPr>
        <p:spPr/>
        <p:txBody>
          <a:bodyPr/>
          <a:lstStyle/>
          <a:p>
            <a:fld id="{3097457F-F655-420E-BED7-3ECA20338A0B}" type="slidenum">
              <a:rPr lang="en-US" smtClean="0"/>
              <a:t>14</a:t>
            </a:fld>
            <a:endParaRPr lang="en-US"/>
          </a:p>
        </p:txBody>
      </p:sp>
      <p:sp>
        <p:nvSpPr>
          <p:cNvPr id="4" name="Footer Placeholder 3">
            <a:extLst>
              <a:ext uri="{FF2B5EF4-FFF2-40B4-BE49-F238E27FC236}">
                <a16:creationId xmlns:a16="http://schemas.microsoft.com/office/drawing/2014/main" id="{90B710DF-1926-4BAE-9995-245C63AE96C6}"/>
              </a:ext>
            </a:extLst>
          </p:cNvPr>
          <p:cNvSpPr>
            <a:spLocks noGrp="1"/>
          </p:cNvSpPr>
          <p:nvPr>
            <p:ph type="ftr" sz="quarter" idx="11"/>
          </p:nvPr>
        </p:nvSpPr>
        <p:spPr/>
        <p:txBody>
          <a:bodyPr/>
          <a:lstStyle/>
          <a:p>
            <a:r>
              <a:rPr lang="en-US"/>
              <a:t>GMA Presentation 062125</a:t>
            </a:r>
            <a:endParaRPr lang="en-US" dirty="0"/>
          </a:p>
        </p:txBody>
      </p:sp>
      <p:pic>
        <p:nvPicPr>
          <p:cNvPr id="5" name="Picture 4">
            <a:extLst>
              <a:ext uri="{FF2B5EF4-FFF2-40B4-BE49-F238E27FC236}">
                <a16:creationId xmlns:a16="http://schemas.microsoft.com/office/drawing/2014/main" id="{65CD71A5-9244-6222-FC28-EB0B28778E3C}"/>
              </a:ext>
            </a:extLst>
          </p:cNvPr>
          <p:cNvPicPr>
            <a:picLocks noChangeAspect="1"/>
          </p:cNvPicPr>
          <p:nvPr/>
        </p:nvPicPr>
        <p:blipFill>
          <a:blip r:embed="rId3"/>
          <a:stretch>
            <a:fillRect/>
          </a:stretch>
        </p:blipFill>
        <p:spPr>
          <a:xfrm>
            <a:off x="10443923" y="366712"/>
            <a:ext cx="1133954" cy="1664352"/>
          </a:xfrm>
          <a:prstGeom prst="rect">
            <a:avLst/>
          </a:prstGeom>
        </p:spPr>
      </p:pic>
    </p:spTree>
    <p:extLst>
      <p:ext uri="{BB962C8B-B14F-4D97-AF65-F5344CB8AC3E}">
        <p14:creationId xmlns:p14="http://schemas.microsoft.com/office/powerpoint/2010/main" val="3042542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CF6A0BD-AF7D-4B93-B944-24865400CA03}"/>
              </a:ext>
            </a:extLst>
          </p:cNvPr>
          <p:cNvSpPr txBox="1"/>
          <p:nvPr/>
        </p:nvSpPr>
        <p:spPr>
          <a:xfrm>
            <a:off x="838200" y="2051569"/>
            <a:ext cx="8854440" cy="2079287"/>
          </a:xfrm>
          <a:prstGeom prst="rect">
            <a:avLst/>
          </a:prstGeom>
          <a:noFill/>
        </p:spPr>
        <p:txBody>
          <a:bodyPr wrap="square" rtlCol="0">
            <a:spAutoFit/>
          </a:bodyPr>
          <a:lstStyle/>
          <a:p>
            <a:pPr marL="0" marR="0">
              <a:lnSpc>
                <a:spcPct val="107000"/>
              </a:lnSpc>
              <a:spcBef>
                <a:spcPts val="0"/>
              </a:spcBef>
              <a:spcAft>
                <a:spcPts val="200"/>
              </a:spcAft>
              <a:tabLst>
                <a:tab pos="685800" algn="l"/>
              </a:tabLst>
            </a:pP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GMA Step 3. Build a Plan:</a:t>
            </a:r>
            <a:r>
              <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LCIF Support</a:t>
            </a:r>
          </a:p>
          <a:p>
            <a:pPr marL="0" marR="0">
              <a:lnSpc>
                <a:spcPct val="107000"/>
              </a:lnSpc>
              <a:spcBef>
                <a:spcPts val="0"/>
              </a:spcBef>
              <a:spcAft>
                <a:spcPts val="200"/>
              </a:spcAft>
              <a:tabLst>
                <a:tab pos="685800" algn="l"/>
              </a:tabLst>
            </a:pPr>
            <a:r>
              <a:rPr lang="en-US" sz="2000" b="1" dirty="0">
                <a:latin typeface="Calibri" panose="020F0502020204030204" pitchFamily="34" charset="0"/>
                <a:ea typeface="Calibri" panose="020F0502020204030204" pitchFamily="34" charset="0"/>
                <a:cs typeface="Times New Roman" panose="02020603050405020304" pitchFamily="18" charset="0"/>
              </a:rPr>
              <a:t>Proposed Club Goal</a:t>
            </a:r>
            <a:r>
              <a:rPr lang="en-US" sz="2000" dirty="0">
                <a:latin typeface="Calibri" panose="020F0502020204030204" pitchFamily="34" charset="0"/>
                <a:ea typeface="Calibri" panose="020F0502020204030204" pitchFamily="34" charset="0"/>
                <a:cs typeface="Times New Roman" panose="02020603050405020304" pitchFamily="18" charset="0"/>
              </a:rPr>
              <a:t>: By the end of the 2025-2026 fiscal year, the Coppell Lions Club will support Lions Clubs International Foundation (LCIF) in its endeavor to achieve its fundraising goal by contributing $________ to LCIF from the club’s Foundation account and increase in the number of individual club members who made their own personal contributions by ____.</a:t>
            </a:r>
            <a:endParaRPr lang="en-US" sz="2000" u="sng"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049" name="Picture 2" descr="Text&#10;&#10;Description automatically generated with low confidence">
            <a:extLst>
              <a:ext uri="{FF2B5EF4-FFF2-40B4-BE49-F238E27FC236}">
                <a16:creationId xmlns:a16="http://schemas.microsoft.com/office/drawing/2014/main" id="{72396149-3B66-4256-A790-4156BBF82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5762"/>
            <a:ext cx="4071938" cy="10168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CA269EC2-C576-494D-9B60-394F9EE00B32}"/>
              </a:ext>
            </a:extLst>
          </p:cNvPr>
          <p:cNvSpPr>
            <a:spLocks noChangeArrowheads="1"/>
          </p:cNvSpPr>
          <p:nvPr/>
        </p:nvSpPr>
        <p:spPr bwMode="auto">
          <a:xfrm>
            <a:off x="2700338" y="15716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lide Number Placeholder 2">
            <a:extLst>
              <a:ext uri="{FF2B5EF4-FFF2-40B4-BE49-F238E27FC236}">
                <a16:creationId xmlns:a16="http://schemas.microsoft.com/office/drawing/2014/main" id="{08244171-51DB-4E39-9DB8-6CBECD6C55A2}"/>
              </a:ext>
            </a:extLst>
          </p:cNvPr>
          <p:cNvSpPr>
            <a:spLocks noGrp="1"/>
          </p:cNvSpPr>
          <p:nvPr>
            <p:ph type="sldNum" sz="quarter" idx="12"/>
          </p:nvPr>
        </p:nvSpPr>
        <p:spPr/>
        <p:txBody>
          <a:bodyPr/>
          <a:lstStyle/>
          <a:p>
            <a:fld id="{3097457F-F655-420E-BED7-3ECA20338A0B}" type="slidenum">
              <a:rPr lang="en-US" smtClean="0"/>
              <a:t>15</a:t>
            </a:fld>
            <a:endParaRPr lang="en-US"/>
          </a:p>
        </p:txBody>
      </p:sp>
      <p:sp>
        <p:nvSpPr>
          <p:cNvPr id="4" name="Footer Placeholder 3">
            <a:extLst>
              <a:ext uri="{FF2B5EF4-FFF2-40B4-BE49-F238E27FC236}">
                <a16:creationId xmlns:a16="http://schemas.microsoft.com/office/drawing/2014/main" id="{29C6C54D-ACC1-4AF9-B82E-532844EC7E4C}"/>
              </a:ext>
            </a:extLst>
          </p:cNvPr>
          <p:cNvSpPr>
            <a:spLocks noGrp="1"/>
          </p:cNvSpPr>
          <p:nvPr>
            <p:ph type="ftr" sz="quarter" idx="11"/>
          </p:nvPr>
        </p:nvSpPr>
        <p:spPr/>
        <p:txBody>
          <a:bodyPr/>
          <a:lstStyle/>
          <a:p>
            <a:r>
              <a:rPr lang="en-US"/>
              <a:t>GMA Presentation 062125</a:t>
            </a:r>
            <a:endParaRPr lang="en-US" dirty="0"/>
          </a:p>
        </p:txBody>
      </p:sp>
      <p:pic>
        <p:nvPicPr>
          <p:cNvPr id="5" name="Picture 4">
            <a:extLst>
              <a:ext uri="{FF2B5EF4-FFF2-40B4-BE49-F238E27FC236}">
                <a16:creationId xmlns:a16="http://schemas.microsoft.com/office/drawing/2014/main" id="{81809F0B-FB01-7500-2CB0-2A94DC57FC30}"/>
              </a:ext>
            </a:extLst>
          </p:cNvPr>
          <p:cNvPicPr>
            <a:picLocks noChangeAspect="1"/>
          </p:cNvPicPr>
          <p:nvPr/>
        </p:nvPicPr>
        <p:blipFill>
          <a:blip r:embed="rId3"/>
          <a:stretch>
            <a:fillRect/>
          </a:stretch>
        </p:blipFill>
        <p:spPr>
          <a:xfrm>
            <a:off x="10219846" y="385762"/>
            <a:ext cx="1133954" cy="1664352"/>
          </a:xfrm>
          <a:prstGeom prst="rect">
            <a:avLst/>
          </a:prstGeom>
        </p:spPr>
      </p:pic>
    </p:spTree>
    <p:extLst>
      <p:ext uri="{BB962C8B-B14F-4D97-AF65-F5344CB8AC3E}">
        <p14:creationId xmlns:p14="http://schemas.microsoft.com/office/powerpoint/2010/main" val="2826508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CF6A0BD-AF7D-4B93-B944-24865400CA03}"/>
              </a:ext>
            </a:extLst>
          </p:cNvPr>
          <p:cNvSpPr txBox="1"/>
          <p:nvPr/>
        </p:nvSpPr>
        <p:spPr>
          <a:xfrm>
            <a:off x="664369" y="1681908"/>
            <a:ext cx="9639128" cy="3888309"/>
          </a:xfrm>
          <a:prstGeom prst="rect">
            <a:avLst/>
          </a:prstGeom>
          <a:noFill/>
        </p:spPr>
        <p:txBody>
          <a:bodyPr wrap="square" rtlCol="0">
            <a:spAutoFit/>
          </a:bodyPr>
          <a:lstStyle/>
          <a:p>
            <a:pPr marL="0" marR="0">
              <a:lnSpc>
                <a:spcPct val="107000"/>
              </a:lnSpc>
              <a:spcBef>
                <a:spcPts val="0"/>
              </a:spcBef>
              <a:spcAft>
                <a:spcPts val="200"/>
              </a:spcAft>
              <a:tabLst>
                <a:tab pos="685800" algn="l"/>
              </a:tabLst>
            </a:pP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GMA Step 3. Build a Plan:</a:t>
            </a:r>
            <a:r>
              <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Custom Goals</a:t>
            </a:r>
            <a:endParaRPr lang="en-US" sz="2000" b="1" i="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200"/>
              </a:spcAft>
              <a:tabLst>
                <a:tab pos="685800" algn="l"/>
              </a:tabLst>
            </a:pPr>
            <a:r>
              <a:rPr lang="en-US" sz="2000" b="1" dirty="0">
                <a:latin typeface="Calibri" panose="020F0502020204030204" pitchFamily="34" charset="0"/>
                <a:ea typeface="Calibri" panose="020F0502020204030204" pitchFamily="34" charset="0"/>
                <a:cs typeface="Times New Roman" panose="02020603050405020304" pitchFamily="18" charset="0"/>
              </a:rPr>
              <a:t>Proposed Club Custom Goals</a:t>
            </a:r>
            <a:r>
              <a:rPr lang="en-US" sz="2000" dirty="0">
                <a:latin typeface="Calibri" panose="020F0502020204030204" pitchFamily="34" charset="0"/>
                <a:ea typeface="Calibri" panose="020F0502020204030204" pitchFamily="34" charset="0"/>
                <a:cs typeface="Times New Roman" panose="02020603050405020304" pitchFamily="18" charset="0"/>
              </a:rPr>
              <a:t>: By the end of the 2025-2026 fiscal year, the Coppell Lions Club will have achieved the following:</a:t>
            </a:r>
          </a:p>
          <a:p>
            <a:pPr marL="342900" marR="0" indent="-342900">
              <a:lnSpc>
                <a:spcPct val="107000"/>
              </a:lnSpc>
              <a:spcBef>
                <a:spcPts val="0"/>
              </a:spcBef>
              <a:spcAft>
                <a:spcPts val="200"/>
              </a:spcAft>
              <a:buFont typeface="+mj-lt"/>
              <a:buAutoNum type="arabicPeriod"/>
              <a:tabLst>
                <a:tab pos="685800" algn="l"/>
              </a:tabLst>
            </a:pPr>
            <a:r>
              <a:rPr lang="en-US" dirty="0">
                <a:latin typeface="Calibri" panose="020F0502020204030204" pitchFamily="34" charset="0"/>
                <a:ea typeface="Calibri" panose="020F0502020204030204" pitchFamily="34" charset="0"/>
                <a:cs typeface="Times New Roman" panose="02020603050405020304" pitchFamily="18" charset="0"/>
              </a:rPr>
              <a:t>Earned LCI’s Club Excellence Award for the 2025-2026 Lion Year.</a:t>
            </a:r>
          </a:p>
          <a:p>
            <a:pPr marL="342900" marR="0" indent="-342900">
              <a:lnSpc>
                <a:spcPct val="107000"/>
              </a:lnSpc>
              <a:spcBef>
                <a:spcPts val="0"/>
              </a:spcBef>
              <a:spcAft>
                <a:spcPts val="200"/>
              </a:spcAft>
              <a:buFont typeface="+mj-lt"/>
              <a:buAutoNum type="arabicPeriod"/>
              <a:tabLst>
                <a:tab pos="685800" algn="l"/>
              </a:tabLst>
            </a:pPr>
            <a:r>
              <a:rPr lang="en-US" dirty="0">
                <a:latin typeface="Calibri" panose="020F0502020204030204" pitchFamily="34" charset="0"/>
                <a:ea typeface="Calibri" panose="020F0502020204030204" pitchFamily="34" charset="0"/>
                <a:cs typeface="Times New Roman" panose="02020603050405020304" pitchFamily="18" charset="0"/>
              </a:rPr>
              <a:t>The incoming President, Secretary, and Treasurer for 2026-2027 have attended District 2-X1 Lions University or other officer training.</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200"/>
              </a:spcAft>
              <a:buFont typeface="+mj-lt"/>
              <a:buAutoNum type="arabicPeriod"/>
              <a:tabLst>
                <a:tab pos="685800" algn="l"/>
              </a:tabLst>
            </a:pPr>
            <a:r>
              <a:rPr lang="en-US" dirty="0">
                <a:latin typeface="Calibri" panose="020F0502020204030204" pitchFamily="34" charset="0"/>
                <a:ea typeface="Calibri" panose="020F0502020204030204" pitchFamily="34" charset="0"/>
                <a:cs typeface="Times New Roman" panose="02020603050405020304" pitchFamily="18" charset="0"/>
              </a:rPr>
              <a:t>Used LCI’s GMA process to set goals and action Plans for the Lion year.</a:t>
            </a:r>
          </a:p>
          <a:p>
            <a:pPr marL="342900" marR="0" indent="-342900">
              <a:lnSpc>
                <a:spcPct val="107000"/>
              </a:lnSpc>
              <a:spcBef>
                <a:spcPts val="0"/>
              </a:spcBef>
              <a:spcAft>
                <a:spcPts val="200"/>
              </a:spcAft>
              <a:buFont typeface="+mj-lt"/>
              <a:buAutoNum type="arabicPeriod"/>
              <a:tabLst>
                <a:tab pos="685800" algn="l"/>
              </a:tabLst>
            </a:pPr>
            <a:r>
              <a:rPr lang="en-US" dirty="0">
                <a:latin typeface="Calibri" panose="020F0502020204030204" pitchFamily="34" charset="0"/>
                <a:ea typeface="Calibri" panose="020F0502020204030204" pitchFamily="34" charset="0"/>
                <a:cs typeface="Times New Roman" panose="02020603050405020304" pitchFamily="18" charset="0"/>
              </a:rPr>
              <a:t>Used the Global Action Team concept to monitor the progress of our club’s 2025-2026 goals and actions plans.</a:t>
            </a:r>
          </a:p>
          <a:p>
            <a:pPr marL="342900" marR="0" indent="-342900">
              <a:lnSpc>
                <a:spcPct val="107000"/>
              </a:lnSpc>
              <a:spcBef>
                <a:spcPts val="0"/>
              </a:spcBef>
              <a:spcAft>
                <a:spcPts val="200"/>
              </a:spcAft>
              <a:buFont typeface="+mj-lt"/>
              <a:buAutoNum type="arabicPeriod"/>
              <a:tabLst>
                <a:tab pos="685800" algn="l"/>
              </a:tabLst>
            </a:pPr>
            <a:r>
              <a:rPr lang="en-US" dirty="0">
                <a:latin typeface="Calibri" panose="020F0502020204030204" pitchFamily="34" charset="0"/>
                <a:ea typeface="Calibri" panose="020F0502020204030204" pitchFamily="34" charset="0"/>
                <a:cs typeface="Times New Roman" panose="02020603050405020304" pitchFamily="18" charset="0"/>
              </a:rPr>
              <a:t>Recruited one or two future club leaders who attended either an Emerging Lions Leadership Institute, a Regional Lions Leadership Institute, or the Texas Lions Leadership Forum whichever is offered by Lion Multiple District 2 (Texas). </a:t>
            </a:r>
          </a:p>
        </p:txBody>
      </p:sp>
      <p:pic>
        <p:nvPicPr>
          <p:cNvPr id="2049" name="Picture 2" descr="Text&#10;&#10;Description automatically generated with low confidence">
            <a:extLst>
              <a:ext uri="{FF2B5EF4-FFF2-40B4-BE49-F238E27FC236}">
                <a16:creationId xmlns:a16="http://schemas.microsoft.com/office/drawing/2014/main" id="{72396149-3B66-4256-A790-4156BBF82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169" y="385762"/>
            <a:ext cx="4071938" cy="10168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CA269EC2-C576-494D-9B60-394F9EE00B32}"/>
              </a:ext>
            </a:extLst>
          </p:cNvPr>
          <p:cNvSpPr>
            <a:spLocks noChangeArrowheads="1"/>
          </p:cNvSpPr>
          <p:nvPr/>
        </p:nvSpPr>
        <p:spPr bwMode="auto">
          <a:xfrm>
            <a:off x="2700338" y="15716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lide Number Placeholder 2">
            <a:extLst>
              <a:ext uri="{FF2B5EF4-FFF2-40B4-BE49-F238E27FC236}">
                <a16:creationId xmlns:a16="http://schemas.microsoft.com/office/drawing/2014/main" id="{08244171-51DB-4E39-9DB8-6CBECD6C55A2}"/>
              </a:ext>
            </a:extLst>
          </p:cNvPr>
          <p:cNvSpPr>
            <a:spLocks noGrp="1"/>
          </p:cNvSpPr>
          <p:nvPr>
            <p:ph type="sldNum" sz="quarter" idx="12"/>
          </p:nvPr>
        </p:nvSpPr>
        <p:spPr/>
        <p:txBody>
          <a:bodyPr/>
          <a:lstStyle/>
          <a:p>
            <a:fld id="{3097457F-F655-420E-BED7-3ECA20338A0B}" type="slidenum">
              <a:rPr lang="en-US" smtClean="0"/>
              <a:t>16</a:t>
            </a:fld>
            <a:endParaRPr lang="en-US" dirty="0"/>
          </a:p>
        </p:txBody>
      </p:sp>
      <p:sp>
        <p:nvSpPr>
          <p:cNvPr id="4" name="Footer Placeholder 3">
            <a:extLst>
              <a:ext uri="{FF2B5EF4-FFF2-40B4-BE49-F238E27FC236}">
                <a16:creationId xmlns:a16="http://schemas.microsoft.com/office/drawing/2014/main" id="{BF6B409F-4ADE-4A59-9AA7-240D1A152373}"/>
              </a:ext>
            </a:extLst>
          </p:cNvPr>
          <p:cNvSpPr>
            <a:spLocks noGrp="1"/>
          </p:cNvSpPr>
          <p:nvPr>
            <p:ph type="ftr" sz="quarter" idx="11"/>
          </p:nvPr>
        </p:nvSpPr>
        <p:spPr/>
        <p:txBody>
          <a:bodyPr/>
          <a:lstStyle/>
          <a:p>
            <a:r>
              <a:rPr lang="en-US"/>
              <a:t>GMA Presentation 062125</a:t>
            </a:r>
            <a:endParaRPr lang="en-US" dirty="0"/>
          </a:p>
        </p:txBody>
      </p:sp>
      <p:pic>
        <p:nvPicPr>
          <p:cNvPr id="5" name="Picture 4">
            <a:extLst>
              <a:ext uri="{FF2B5EF4-FFF2-40B4-BE49-F238E27FC236}">
                <a16:creationId xmlns:a16="http://schemas.microsoft.com/office/drawing/2014/main" id="{88F83C4D-F9DB-D8FB-1DAA-106A6A9F595A}"/>
              </a:ext>
            </a:extLst>
          </p:cNvPr>
          <p:cNvPicPr>
            <a:picLocks noChangeAspect="1"/>
          </p:cNvPicPr>
          <p:nvPr/>
        </p:nvPicPr>
        <p:blipFill>
          <a:blip r:embed="rId3"/>
          <a:stretch>
            <a:fillRect/>
          </a:stretch>
        </p:blipFill>
        <p:spPr>
          <a:xfrm>
            <a:off x="10219846" y="385762"/>
            <a:ext cx="1133954" cy="1664352"/>
          </a:xfrm>
          <a:prstGeom prst="rect">
            <a:avLst/>
          </a:prstGeom>
        </p:spPr>
      </p:pic>
    </p:spTree>
    <p:extLst>
      <p:ext uri="{BB962C8B-B14F-4D97-AF65-F5344CB8AC3E}">
        <p14:creationId xmlns:p14="http://schemas.microsoft.com/office/powerpoint/2010/main" val="2018416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2" descr="Text&#10;&#10;Description automatically generated with low confidence">
            <a:extLst>
              <a:ext uri="{FF2B5EF4-FFF2-40B4-BE49-F238E27FC236}">
                <a16:creationId xmlns:a16="http://schemas.microsoft.com/office/drawing/2014/main" id="{72396149-3B66-4256-A790-4156BBF82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886" y="382473"/>
            <a:ext cx="4071938" cy="10168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CA269EC2-C576-494D-9B60-394F9EE00B32}"/>
              </a:ext>
            </a:extLst>
          </p:cNvPr>
          <p:cNvSpPr>
            <a:spLocks noChangeArrowheads="1"/>
          </p:cNvSpPr>
          <p:nvPr/>
        </p:nvSpPr>
        <p:spPr bwMode="auto">
          <a:xfrm>
            <a:off x="2700338" y="15716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Content Placeholder 2">
            <a:extLst>
              <a:ext uri="{FF2B5EF4-FFF2-40B4-BE49-F238E27FC236}">
                <a16:creationId xmlns:a16="http://schemas.microsoft.com/office/drawing/2014/main" id="{2F109861-7C72-4FE6-B4CE-22603EE73807}"/>
              </a:ext>
            </a:extLst>
          </p:cNvPr>
          <p:cNvSpPr txBox="1">
            <a:spLocks/>
          </p:cNvSpPr>
          <p:nvPr/>
        </p:nvSpPr>
        <p:spPr>
          <a:xfrm>
            <a:off x="923886" y="1750659"/>
            <a:ext cx="8481646" cy="114494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latin typeface="Calibri" panose="020F0502020204030204" pitchFamily="34" charset="0"/>
                <a:ea typeface="Calibri" panose="020F0502020204030204" pitchFamily="34" charset="0"/>
                <a:cs typeface="Times New Roman" panose="02020603050405020304" pitchFamily="18" charset="0"/>
              </a:rPr>
              <a:t>Once Goals are set - Create &amp; approve</a:t>
            </a:r>
          </a:p>
          <a:p>
            <a:r>
              <a:rPr lang="en-US" sz="2800" b="1" dirty="0">
                <a:latin typeface="Calibri" panose="020F0502020204030204" pitchFamily="34" charset="0"/>
                <a:ea typeface="Calibri" panose="020F0502020204030204" pitchFamily="34" charset="0"/>
                <a:cs typeface="Times New Roman" panose="02020603050405020304" pitchFamily="18" charset="0"/>
              </a:rPr>
              <a:t>Goal Action Plans to accomplish your 2025-2026 Goals</a:t>
            </a:r>
            <a:r>
              <a:rPr lang="en-US" sz="1800" b="1" dirty="0">
                <a:latin typeface="Calibri" panose="020F0502020204030204" pitchFamily="34"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Slide Number Placeholder 2">
            <a:extLst>
              <a:ext uri="{FF2B5EF4-FFF2-40B4-BE49-F238E27FC236}">
                <a16:creationId xmlns:a16="http://schemas.microsoft.com/office/drawing/2014/main" id="{2363398D-FD16-4566-AC49-B2AA87F4F2EA}"/>
              </a:ext>
            </a:extLst>
          </p:cNvPr>
          <p:cNvSpPr>
            <a:spLocks noGrp="1"/>
          </p:cNvSpPr>
          <p:nvPr>
            <p:ph type="sldNum" sz="quarter" idx="12"/>
          </p:nvPr>
        </p:nvSpPr>
        <p:spPr/>
        <p:txBody>
          <a:bodyPr/>
          <a:lstStyle/>
          <a:p>
            <a:fld id="{3097457F-F655-420E-BED7-3ECA20338A0B}" type="slidenum">
              <a:rPr lang="en-US" smtClean="0"/>
              <a:t>17</a:t>
            </a:fld>
            <a:endParaRPr lang="en-US"/>
          </a:p>
        </p:txBody>
      </p:sp>
      <p:sp>
        <p:nvSpPr>
          <p:cNvPr id="8" name="Content Placeholder 2">
            <a:extLst>
              <a:ext uri="{FF2B5EF4-FFF2-40B4-BE49-F238E27FC236}">
                <a16:creationId xmlns:a16="http://schemas.microsoft.com/office/drawing/2014/main" id="{6EB265C9-1931-4881-8965-5CD3BCFB7436}"/>
              </a:ext>
            </a:extLst>
          </p:cNvPr>
          <p:cNvSpPr txBox="1">
            <a:spLocks/>
          </p:cNvSpPr>
          <p:nvPr/>
        </p:nvSpPr>
        <p:spPr>
          <a:xfrm>
            <a:off x="1543210" y="3012941"/>
            <a:ext cx="8046563" cy="29236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Create an Action Plan to achieve </a:t>
            </a:r>
            <a:r>
              <a:rPr lang="en-US" u="sng" dirty="0"/>
              <a:t>each</a:t>
            </a:r>
            <a:r>
              <a:rPr lang="en-US" dirty="0"/>
              <a:t> Goal</a:t>
            </a:r>
          </a:p>
          <a:p>
            <a:pPr marL="2173288" lvl="1" indent="-342900" algn="l">
              <a:buFont typeface="Arial" panose="020B0604020202020204" pitchFamily="34" charset="0"/>
              <a:buChar char="•"/>
            </a:pPr>
            <a:r>
              <a:rPr lang="en-US" b="1" dirty="0"/>
              <a:t>Write Goal Statement</a:t>
            </a:r>
          </a:p>
          <a:p>
            <a:pPr marL="2173288" lvl="1" indent="-342900" algn="l">
              <a:buFont typeface="Arial" panose="020B0604020202020204" pitchFamily="34" charset="0"/>
              <a:buChar char="•"/>
            </a:pPr>
            <a:r>
              <a:rPr lang="en-US" b="1" dirty="0"/>
              <a:t>Identify Action Steps Required</a:t>
            </a:r>
          </a:p>
          <a:p>
            <a:pPr marL="2173288" lvl="1" indent="-342900" algn="l">
              <a:buFont typeface="Arial" panose="020B0604020202020204" pitchFamily="34" charset="0"/>
              <a:buChar char="•"/>
            </a:pPr>
            <a:r>
              <a:rPr lang="en-US" b="1" dirty="0"/>
              <a:t>Assign Responsible Party(s)</a:t>
            </a:r>
          </a:p>
          <a:p>
            <a:pPr marL="2173288" lvl="1" indent="-342900" algn="l">
              <a:buFont typeface="Arial" panose="020B0604020202020204" pitchFamily="34" charset="0"/>
              <a:buChar char="•"/>
            </a:pPr>
            <a:r>
              <a:rPr lang="en-US" b="1" dirty="0"/>
              <a:t>Identify Required Resources</a:t>
            </a:r>
          </a:p>
          <a:p>
            <a:pPr marL="2173288" lvl="1" indent="-342900" algn="l">
              <a:buFont typeface="Arial" panose="020B0604020202020204" pitchFamily="34" charset="0"/>
              <a:buChar char="•"/>
            </a:pPr>
            <a:r>
              <a:rPr lang="en-US" b="1" dirty="0"/>
              <a:t>Assign Begin Date</a:t>
            </a:r>
          </a:p>
          <a:p>
            <a:pPr marL="2173288" lvl="1" indent="-342900" algn="l">
              <a:buFont typeface="Arial" panose="020B0604020202020204" pitchFamily="34" charset="0"/>
              <a:buChar char="•"/>
            </a:pPr>
            <a:r>
              <a:rPr lang="en-US" b="1" dirty="0"/>
              <a:t>Select Due Date</a:t>
            </a:r>
          </a:p>
        </p:txBody>
      </p:sp>
      <p:sp>
        <p:nvSpPr>
          <p:cNvPr id="4" name="Footer Placeholder 3">
            <a:extLst>
              <a:ext uri="{FF2B5EF4-FFF2-40B4-BE49-F238E27FC236}">
                <a16:creationId xmlns:a16="http://schemas.microsoft.com/office/drawing/2014/main" id="{A224462C-EB2E-493C-9617-5ACB03EDDD56}"/>
              </a:ext>
            </a:extLst>
          </p:cNvPr>
          <p:cNvSpPr>
            <a:spLocks noGrp="1"/>
          </p:cNvSpPr>
          <p:nvPr>
            <p:ph type="ftr" sz="quarter" idx="11"/>
          </p:nvPr>
        </p:nvSpPr>
        <p:spPr/>
        <p:txBody>
          <a:bodyPr/>
          <a:lstStyle/>
          <a:p>
            <a:r>
              <a:rPr lang="en-US"/>
              <a:t>GMA Presentation 062125</a:t>
            </a:r>
            <a:endParaRPr lang="en-US" dirty="0"/>
          </a:p>
        </p:txBody>
      </p:sp>
      <p:pic>
        <p:nvPicPr>
          <p:cNvPr id="5" name="Picture 4">
            <a:extLst>
              <a:ext uri="{FF2B5EF4-FFF2-40B4-BE49-F238E27FC236}">
                <a16:creationId xmlns:a16="http://schemas.microsoft.com/office/drawing/2014/main" id="{53D9752D-900B-525E-2924-02B86DF53916}"/>
              </a:ext>
            </a:extLst>
          </p:cNvPr>
          <p:cNvPicPr>
            <a:picLocks noChangeAspect="1"/>
          </p:cNvPicPr>
          <p:nvPr/>
        </p:nvPicPr>
        <p:blipFill>
          <a:blip r:embed="rId3"/>
          <a:stretch>
            <a:fillRect/>
          </a:stretch>
        </p:blipFill>
        <p:spPr>
          <a:xfrm>
            <a:off x="10134160" y="382473"/>
            <a:ext cx="1133954" cy="1664352"/>
          </a:xfrm>
          <a:prstGeom prst="rect">
            <a:avLst/>
          </a:prstGeom>
        </p:spPr>
      </p:pic>
    </p:spTree>
    <p:extLst>
      <p:ext uri="{BB962C8B-B14F-4D97-AF65-F5344CB8AC3E}">
        <p14:creationId xmlns:p14="http://schemas.microsoft.com/office/powerpoint/2010/main" val="1141498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2" descr="Text&#10;&#10;Description automatically generated with low confidence">
            <a:extLst>
              <a:ext uri="{FF2B5EF4-FFF2-40B4-BE49-F238E27FC236}">
                <a16:creationId xmlns:a16="http://schemas.microsoft.com/office/drawing/2014/main" id="{72396149-3B66-4256-A790-4156BBF82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185" y="223167"/>
            <a:ext cx="4071938" cy="10168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CA269EC2-C576-494D-9B60-394F9EE00B32}"/>
              </a:ext>
            </a:extLst>
          </p:cNvPr>
          <p:cNvSpPr>
            <a:spLocks noChangeArrowheads="1"/>
          </p:cNvSpPr>
          <p:nvPr/>
        </p:nvSpPr>
        <p:spPr bwMode="auto">
          <a:xfrm>
            <a:off x="2700338" y="15716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lide Number Placeholder 2">
            <a:extLst>
              <a:ext uri="{FF2B5EF4-FFF2-40B4-BE49-F238E27FC236}">
                <a16:creationId xmlns:a16="http://schemas.microsoft.com/office/drawing/2014/main" id="{08244171-51DB-4E39-9DB8-6CBECD6C55A2}"/>
              </a:ext>
            </a:extLst>
          </p:cNvPr>
          <p:cNvSpPr>
            <a:spLocks noGrp="1"/>
          </p:cNvSpPr>
          <p:nvPr>
            <p:ph type="sldNum" sz="quarter" idx="12"/>
          </p:nvPr>
        </p:nvSpPr>
        <p:spPr/>
        <p:txBody>
          <a:bodyPr/>
          <a:lstStyle/>
          <a:p>
            <a:fld id="{3097457F-F655-420E-BED7-3ECA20338A0B}" type="slidenum">
              <a:rPr lang="en-US" smtClean="0"/>
              <a:t>18</a:t>
            </a:fld>
            <a:endParaRPr lang="en-US"/>
          </a:p>
        </p:txBody>
      </p:sp>
      <p:pic>
        <p:nvPicPr>
          <p:cNvPr id="6" name="Picture 5" descr="Table&#10;&#10;Description automatically generated">
            <a:extLst>
              <a:ext uri="{FF2B5EF4-FFF2-40B4-BE49-F238E27FC236}">
                <a16:creationId xmlns:a16="http://schemas.microsoft.com/office/drawing/2014/main" id="{CCC50102-5B4D-4BE0-AAE0-75B365DD58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4299" y="1306059"/>
            <a:ext cx="7205939" cy="5098764"/>
          </a:xfrm>
          <a:prstGeom prst="rect">
            <a:avLst/>
          </a:prstGeom>
        </p:spPr>
      </p:pic>
      <p:sp>
        <p:nvSpPr>
          <p:cNvPr id="4" name="Footer Placeholder 3">
            <a:extLst>
              <a:ext uri="{FF2B5EF4-FFF2-40B4-BE49-F238E27FC236}">
                <a16:creationId xmlns:a16="http://schemas.microsoft.com/office/drawing/2014/main" id="{EB92C297-5979-4FA8-B3C0-4F04D3B5A326}"/>
              </a:ext>
            </a:extLst>
          </p:cNvPr>
          <p:cNvSpPr>
            <a:spLocks noGrp="1"/>
          </p:cNvSpPr>
          <p:nvPr>
            <p:ph type="ftr" sz="quarter" idx="11"/>
          </p:nvPr>
        </p:nvSpPr>
        <p:spPr/>
        <p:txBody>
          <a:bodyPr/>
          <a:lstStyle/>
          <a:p>
            <a:r>
              <a:rPr lang="en-US"/>
              <a:t>GMA Presentation 062125</a:t>
            </a:r>
            <a:endParaRPr lang="en-US" dirty="0"/>
          </a:p>
        </p:txBody>
      </p:sp>
      <p:pic>
        <p:nvPicPr>
          <p:cNvPr id="5" name="Picture 4">
            <a:extLst>
              <a:ext uri="{FF2B5EF4-FFF2-40B4-BE49-F238E27FC236}">
                <a16:creationId xmlns:a16="http://schemas.microsoft.com/office/drawing/2014/main" id="{266355CA-39B2-A0F5-55AD-76A84E7431C5}"/>
              </a:ext>
            </a:extLst>
          </p:cNvPr>
          <p:cNvPicPr>
            <a:picLocks noChangeAspect="1"/>
          </p:cNvPicPr>
          <p:nvPr/>
        </p:nvPicPr>
        <p:blipFill>
          <a:blip r:embed="rId4"/>
          <a:stretch>
            <a:fillRect/>
          </a:stretch>
        </p:blipFill>
        <p:spPr>
          <a:xfrm>
            <a:off x="10219846" y="385762"/>
            <a:ext cx="1133954" cy="1664352"/>
          </a:xfrm>
          <a:prstGeom prst="rect">
            <a:avLst/>
          </a:prstGeom>
        </p:spPr>
      </p:pic>
    </p:spTree>
    <p:extLst>
      <p:ext uri="{BB962C8B-B14F-4D97-AF65-F5344CB8AC3E}">
        <p14:creationId xmlns:p14="http://schemas.microsoft.com/office/powerpoint/2010/main" val="2626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2" descr="Text&#10;&#10;Description automatically generated with low confidence">
            <a:extLst>
              <a:ext uri="{FF2B5EF4-FFF2-40B4-BE49-F238E27FC236}">
                <a16:creationId xmlns:a16="http://schemas.microsoft.com/office/drawing/2014/main" id="{72396149-3B66-4256-A790-4156BBF82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397" y="385762"/>
            <a:ext cx="4071938" cy="10168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CA269EC2-C576-494D-9B60-394F9EE00B32}"/>
              </a:ext>
            </a:extLst>
          </p:cNvPr>
          <p:cNvSpPr>
            <a:spLocks noChangeArrowheads="1"/>
          </p:cNvSpPr>
          <p:nvPr/>
        </p:nvSpPr>
        <p:spPr bwMode="auto">
          <a:xfrm>
            <a:off x="2700338" y="15716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lide Number Placeholder 2">
            <a:extLst>
              <a:ext uri="{FF2B5EF4-FFF2-40B4-BE49-F238E27FC236}">
                <a16:creationId xmlns:a16="http://schemas.microsoft.com/office/drawing/2014/main" id="{2363398D-FD16-4566-AC49-B2AA87F4F2EA}"/>
              </a:ext>
            </a:extLst>
          </p:cNvPr>
          <p:cNvSpPr>
            <a:spLocks noGrp="1"/>
          </p:cNvSpPr>
          <p:nvPr>
            <p:ph type="sldNum" sz="quarter" idx="12"/>
          </p:nvPr>
        </p:nvSpPr>
        <p:spPr/>
        <p:txBody>
          <a:bodyPr/>
          <a:lstStyle/>
          <a:p>
            <a:fld id="{3097457F-F655-420E-BED7-3ECA20338A0B}" type="slidenum">
              <a:rPr lang="en-US" smtClean="0"/>
              <a:t>19</a:t>
            </a:fld>
            <a:endParaRPr lang="en-US"/>
          </a:p>
        </p:txBody>
      </p:sp>
      <p:sp>
        <p:nvSpPr>
          <p:cNvPr id="9" name="TextBox 8">
            <a:extLst>
              <a:ext uri="{FF2B5EF4-FFF2-40B4-BE49-F238E27FC236}">
                <a16:creationId xmlns:a16="http://schemas.microsoft.com/office/drawing/2014/main" id="{B6BA6FDC-270F-46D7-A72E-9CCAEBDE8BD8}"/>
              </a:ext>
            </a:extLst>
          </p:cNvPr>
          <p:cNvSpPr txBox="1"/>
          <p:nvPr/>
        </p:nvSpPr>
        <p:spPr>
          <a:xfrm>
            <a:off x="1999351" y="1861933"/>
            <a:ext cx="6796987" cy="3616118"/>
          </a:xfrm>
          <a:prstGeom prst="rect">
            <a:avLst/>
          </a:prstGeom>
          <a:noFill/>
        </p:spPr>
        <p:txBody>
          <a:bodyPr wrap="square">
            <a:spAutoFit/>
          </a:bodyPr>
          <a:lstStyle/>
          <a:p>
            <a:pPr marL="0" marR="0">
              <a:lnSpc>
                <a:spcPct val="107000"/>
              </a:lnSpc>
              <a:spcBef>
                <a:spcPts val="0"/>
              </a:spcBef>
              <a:spcAft>
                <a:spcPts val="200"/>
              </a:spcAft>
              <a:tabLst>
                <a:tab pos="685800" algn="l"/>
              </a:tabLst>
            </a:pP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GMA Step 4. Build Success:</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Execute the plan, Maintain 	accountability, and adjust, as necessary.</a:t>
            </a:r>
          </a:p>
          <a:p>
            <a:pPr marL="0" marR="0">
              <a:lnSpc>
                <a:spcPct val="107000"/>
              </a:lnSpc>
              <a:spcBef>
                <a:spcPts val="0"/>
              </a:spcBef>
              <a:spcAft>
                <a:spcPts val="200"/>
              </a:spcAft>
              <a:tabLst>
                <a:tab pos="685800" algn="l"/>
              </a:tabLst>
            </a:pPr>
            <a:r>
              <a:rPr lang="en-US" dirty="0">
                <a:latin typeface="Calibri" panose="020F0502020204030204" pitchFamily="34" charset="0"/>
                <a:ea typeface="Calibri" panose="020F0502020204030204" pitchFamily="34" charset="0"/>
                <a:cs typeface="Times New Roman" panose="02020603050405020304" pitchFamily="18" charset="0"/>
              </a:rPr>
              <a:t>	Review and communicate at GAT meetings and Board of 	Directors meetings. </a:t>
            </a:r>
          </a:p>
          <a:p>
            <a:pPr marL="0" marR="0">
              <a:lnSpc>
                <a:spcPct val="107000"/>
              </a:lnSpc>
              <a:spcBef>
                <a:spcPts val="0"/>
              </a:spcBef>
              <a:spcAft>
                <a:spcPts val="200"/>
              </a:spcAft>
              <a:tabLst>
                <a:tab pos="6858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	Remind GAT and club </a:t>
            </a:r>
            <a:r>
              <a:rPr lang="en-US" sz="1600" dirty="0">
                <a:latin typeface="Calibri" panose="020F0502020204030204" pitchFamily="34" charset="0"/>
                <a:ea typeface="Calibri" panose="020F0502020204030204" pitchFamily="34" charset="0"/>
                <a:cs typeface="Times New Roman" panose="02020603050405020304" pitchFamily="18" charset="0"/>
              </a:rPr>
              <a:t>members</a:t>
            </a:r>
            <a:r>
              <a:rPr lang="en-US" sz="1600" dirty="0">
                <a:effectLst/>
                <a:latin typeface="Calibri" panose="020F0502020204030204" pitchFamily="34" charset="0"/>
                <a:ea typeface="Calibri" panose="020F0502020204030204" pitchFamily="34" charset="0"/>
                <a:cs typeface="Times New Roman" panose="02020603050405020304" pitchFamily="18" charset="0"/>
              </a:rPr>
              <a:t> that they are the club’s goals.</a:t>
            </a:r>
          </a:p>
          <a:p>
            <a:pPr marL="0" marR="0">
              <a:lnSpc>
                <a:spcPct val="107000"/>
              </a:lnSpc>
              <a:spcBef>
                <a:spcPts val="0"/>
              </a:spcBef>
              <a:spcAft>
                <a:spcPts val="200"/>
              </a:spcAft>
              <a:tabLst>
                <a:tab pos="685800" algn="l"/>
              </a:tabLst>
            </a:pPr>
            <a:r>
              <a:rPr lang="en-US" b="1" dirty="0">
                <a:latin typeface="Calibri" panose="020F0502020204030204" pitchFamily="34" charset="0"/>
                <a:ea typeface="Calibri" panose="020F0502020204030204" pitchFamily="34" charset="0"/>
                <a:cs typeface="Times New Roman" panose="02020603050405020304" pitchFamily="18" charset="0"/>
              </a:rPr>
              <a:t>Club GAT team</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Roles: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228600">
              <a:lnSpc>
                <a:spcPct val="107000"/>
              </a:lnSpc>
              <a:spcBef>
                <a:spcPts val="0"/>
              </a:spcBef>
              <a:spcAft>
                <a:spcPts val="200"/>
              </a:spcAft>
              <a:tabLst>
                <a:tab pos="6858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Communicate, demonstrate, explain, and promote the GMA process and GAT structure.</a:t>
            </a:r>
          </a:p>
          <a:p>
            <a:pPr marL="685800" marR="0" indent="-228600">
              <a:lnSpc>
                <a:spcPct val="107000"/>
              </a:lnSpc>
              <a:spcBef>
                <a:spcPts val="0"/>
              </a:spcBef>
              <a:spcAft>
                <a:spcPts val="200"/>
              </a:spcAft>
              <a:tabLst>
                <a:tab pos="685800" algn="l"/>
              </a:tabLs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Achieve club member buy-in and participation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685800" marR="0" indent="-228600">
              <a:lnSpc>
                <a:spcPct val="107000"/>
              </a:lnSpc>
              <a:spcBef>
                <a:spcPts val="0"/>
              </a:spcBef>
              <a:spcAft>
                <a:spcPts val="200"/>
              </a:spcAft>
              <a:tabLst>
                <a:tab pos="6858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228600">
              <a:lnSpc>
                <a:spcPct val="107000"/>
              </a:lnSpc>
              <a:spcBef>
                <a:spcPts val="0"/>
              </a:spcBef>
              <a:spcAft>
                <a:spcPts val="200"/>
              </a:spcAft>
              <a:tabLst>
                <a:tab pos="685800" algn="l"/>
              </a:tabLst>
            </a:pPr>
            <a:r>
              <a:rPr lang="en-US" sz="2000" b="1" dirty="0">
                <a:latin typeface="Calibri" panose="020F0502020204030204" pitchFamily="34" charset="0"/>
                <a:ea typeface="Calibri" panose="020F0502020204030204" pitchFamily="34" charset="0"/>
                <a:cs typeface="Times New Roman" panose="02020603050405020304" pitchFamily="18" charset="0"/>
              </a:rPr>
              <a:t>Earn LCI’s </a:t>
            </a:r>
            <a:r>
              <a:rPr lang="en-US" sz="2000" b="1" dirty="0"/>
              <a:t>Club Excellence Award</a:t>
            </a:r>
          </a:p>
        </p:txBody>
      </p:sp>
      <p:sp>
        <p:nvSpPr>
          <p:cNvPr id="4" name="Footer Placeholder 3">
            <a:extLst>
              <a:ext uri="{FF2B5EF4-FFF2-40B4-BE49-F238E27FC236}">
                <a16:creationId xmlns:a16="http://schemas.microsoft.com/office/drawing/2014/main" id="{59D79A33-82FD-4B92-B947-C7BD5F2B77BC}"/>
              </a:ext>
            </a:extLst>
          </p:cNvPr>
          <p:cNvSpPr>
            <a:spLocks noGrp="1"/>
          </p:cNvSpPr>
          <p:nvPr>
            <p:ph type="ftr" sz="quarter" idx="11"/>
          </p:nvPr>
        </p:nvSpPr>
        <p:spPr/>
        <p:txBody>
          <a:bodyPr/>
          <a:lstStyle/>
          <a:p>
            <a:r>
              <a:rPr lang="en-US"/>
              <a:t>GMA Presentation 062125</a:t>
            </a:r>
            <a:endParaRPr lang="en-US" dirty="0"/>
          </a:p>
        </p:txBody>
      </p:sp>
      <p:pic>
        <p:nvPicPr>
          <p:cNvPr id="5" name="Picture 4">
            <a:extLst>
              <a:ext uri="{FF2B5EF4-FFF2-40B4-BE49-F238E27FC236}">
                <a16:creationId xmlns:a16="http://schemas.microsoft.com/office/drawing/2014/main" id="{E625DC9B-B4B9-2898-46CF-2313D6EFAA02}"/>
              </a:ext>
            </a:extLst>
          </p:cNvPr>
          <p:cNvPicPr>
            <a:picLocks noChangeAspect="1"/>
          </p:cNvPicPr>
          <p:nvPr/>
        </p:nvPicPr>
        <p:blipFill>
          <a:blip r:embed="rId3"/>
          <a:stretch>
            <a:fillRect/>
          </a:stretch>
        </p:blipFill>
        <p:spPr>
          <a:xfrm>
            <a:off x="10192649" y="385762"/>
            <a:ext cx="1133954" cy="1664352"/>
          </a:xfrm>
          <a:prstGeom prst="rect">
            <a:avLst/>
          </a:prstGeom>
        </p:spPr>
      </p:pic>
    </p:spTree>
    <p:extLst>
      <p:ext uri="{BB962C8B-B14F-4D97-AF65-F5344CB8AC3E}">
        <p14:creationId xmlns:p14="http://schemas.microsoft.com/office/powerpoint/2010/main" val="387773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36C61-F0D0-4332-8E4A-F25DC0424AF4}"/>
              </a:ext>
            </a:extLst>
          </p:cNvPr>
          <p:cNvSpPr>
            <a:spLocks noGrp="1"/>
          </p:cNvSpPr>
          <p:nvPr>
            <p:ph type="title"/>
          </p:nvPr>
        </p:nvSpPr>
        <p:spPr/>
        <p:txBody>
          <a:bodyPr/>
          <a:lstStyle/>
          <a:p>
            <a:r>
              <a:rPr lang="en-US" b="1" i="1" dirty="0"/>
              <a:t>Leadership</a:t>
            </a:r>
          </a:p>
        </p:txBody>
      </p:sp>
      <p:pic>
        <p:nvPicPr>
          <p:cNvPr id="4" name="Content Placeholder 3">
            <a:extLst>
              <a:ext uri="{FF2B5EF4-FFF2-40B4-BE49-F238E27FC236}">
                <a16:creationId xmlns:a16="http://schemas.microsoft.com/office/drawing/2014/main" id="{84D7D161-BF3E-4601-AACC-BC41BE4A15C1}"/>
              </a:ext>
            </a:extLst>
          </p:cNvPr>
          <p:cNvPicPr>
            <a:picLocks noGrp="1" noChangeAspect="1"/>
          </p:cNvPicPr>
          <p:nvPr>
            <p:ph idx="1"/>
          </p:nvPr>
        </p:nvPicPr>
        <p:blipFill>
          <a:blip r:embed="rId2"/>
          <a:stretch>
            <a:fillRect/>
          </a:stretch>
        </p:blipFill>
        <p:spPr>
          <a:xfrm>
            <a:off x="1951869" y="1825625"/>
            <a:ext cx="8288262" cy="4351338"/>
          </a:xfrm>
          <a:prstGeom prst="rect">
            <a:avLst/>
          </a:prstGeom>
        </p:spPr>
      </p:pic>
      <p:pic>
        <p:nvPicPr>
          <p:cNvPr id="6" name="Picture 5" descr="Logo, company name&#10;&#10;Description automatically generated">
            <a:extLst>
              <a:ext uri="{FF2B5EF4-FFF2-40B4-BE49-F238E27FC236}">
                <a16:creationId xmlns:a16="http://schemas.microsoft.com/office/drawing/2014/main" id="{D8E72207-CDD8-4A6D-B90B-1C887979DA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510" y="0"/>
            <a:ext cx="1634490" cy="1634490"/>
          </a:xfrm>
          <a:prstGeom prst="rect">
            <a:avLst/>
          </a:prstGeom>
        </p:spPr>
      </p:pic>
      <p:sp>
        <p:nvSpPr>
          <p:cNvPr id="3" name="Slide Number Placeholder 2">
            <a:extLst>
              <a:ext uri="{FF2B5EF4-FFF2-40B4-BE49-F238E27FC236}">
                <a16:creationId xmlns:a16="http://schemas.microsoft.com/office/drawing/2014/main" id="{9B0F53F1-731A-49E0-854C-B4C1BEB6A6FA}"/>
              </a:ext>
            </a:extLst>
          </p:cNvPr>
          <p:cNvSpPr>
            <a:spLocks noGrp="1"/>
          </p:cNvSpPr>
          <p:nvPr>
            <p:ph type="sldNum" sz="quarter" idx="12"/>
          </p:nvPr>
        </p:nvSpPr>
        <p:spPr/>
        <p:txBody>
          <a:bodyPr/>
          <a:lstStyle/>
          <a:p>
            <a:fld id="{3097457F-F655-420E-BED7-3ECA20338A0B}" type="slidenum">
              <a:rPr lang="en-US" smtClean="0"/>
              <a:t>2</a:t>
            </a:fld>
            <a:endParaRPr lang="en-US"/>
          </a:p>
        </p:txBody>
      </p:sp>
      <p:sp>
        <p:nvSpPr>
          <p:cNvPr id="5" name="Footer Placeholder 4">
            <a:extLst>
              <a:ext uri="{FF2B5EF4-FFF2-40B4-BE49-F238E27FC236}">
                <a16:creationId xmlns:a16="http://schemas.microsoft.com/office/drawing/2014/main" id="{EF5B22F0-3222-4A8E-8D38-C830253B2813}"/>
              </a:ext>
            </a:extLst>
          </p:cNvPr>
          <p:cNvSpPr>
            <a:spLocks noGrp="1"/>
          </p:cNvSpPr>
          <p:nvPr>
            <p:ph type="ftr" sz="quarter" idx="11"/>
          </p:nvPr>
        </p:nvSpPr>
        <p:spPr/>
        <p:txBody>
          <a:bodyPr/>
          <a:lstStyle/>
          <a:p>
            <a:r>
              <a:rPr lang="en-US"/>
              <a:t>GMA Presentation 062125</a:t>
            </a:r>
            <a:endParaRPr lang="en-US" dirty="0"/>
          </a:p>
        </p:txBody>
      </p:sp>
    </p:spTree>
    <p:extLst>
      <p:ext uri="{BB962C8B-B14F-4D97-AF65-F5344CB8AC3E}">
        <p14:creationId xmlns:p14="http://schemas.microsoft.com/office/powerpoint/2010/main" val="3564578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49" name="Picture 2" descr="Text&#10;&#10;Description automatically generated with low confidence">
            <a:extLst>
              <a:ext uri="{FF2B5EF4-FFF2-40B4-BE49-F238E27FC236}">
                <a16:creationId xmlns:a16="http://schemas.microsoft.com/office/drawing/2014/main" id="{72396149-3B66-4256-A790-4156BBF82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369" y="585187"/>
            <a:ext cx="4071938" cy="10168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CA269EC2-C576-494D-9B60-394F9EE00B32}"/>
              </a:ext>
            </a:extLst>
          </p:cNvPr>
          <p:cNvSpPr>
            <a:spLocks noChangeArrowheads="1"/>
          </p:cNvSpPr>
          <p:nvPr/>
        </p:nvSpPr>
        <p:spPr bwMode="auto">
          <a:xfrm>
            <a:off x="2700338" y="15716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lide Number Placeholder 2">
            <a:extLst>
              <a:ext uri="{FF2B5EF4-FFF2-40B4-BE49-F238E27FC236}">
                <a16:creationId xmlns:a16="http://schemas.microsoft.com/office/drawing/2014/main" id="{2363398D-FD16-4566-AC49-B2AA87F4F2EA}"/>
              </a:ext>
            </a:extLst>
          </p:cNvPr>
          <p:cNvSpPr>
            <a:spLocks noGrp="1"/>
          </p:cNvSpPr>
          <p:nvPr>
            <p:ph type="sldNum" sz="quarter" idx="12"/>
          </p:nvPr>
        </p:nvSpPr>
        <p:spPr/>
        <p:txBody>
          <a:bodyPr/>
          <a:lstStyle/>
          <a:p>
            <a:fld id="{3097457F-F655-420E-BED7-3ECA20338A0B}" type="slidenum">
              <a:rPr lang="en-US" smtClean="0"/>
              <a:t>20</a:t>
            </a:fld>
            <a:endParaRPr lang="en-US"/>
          </a:p>
        </p:txBody>
      </p:sp>
      <p:sp>
        <p:nvSpPr>
          <p:cNvPr id="4" name="Footer Placeholder 3">
            <a:extLst>
              <a:ext uri="{FF2B5EF4-FFF2-40B4-BE49-F238E27FC236}">
                <a16:creationId xmlns:a16="http://schemas.microsoft.com/office/drawing/2014/main" id="{04E8D383-405D-4CA8-B6BC-CB227B89ECD6}"/>
              </a:ext>
            </a:extLst>
          </p:cNvPr>
          <p:cNvSpPr>
            <a:spLocks noGrp="1"/>
          </p:cNvSpPr>
          <p:nvPr>
            <p:ph type="ftr" sz="quarter" idx="11"/>
          </p:nvPr>
        </p:nvSpPr>
        <p:spPr/>
        <p:txBody>
          <a:bodyPr/>
          <a:lstStyle/>
          <a:p>
            <a:r>
              <a:rPr lang="en-US"/>
              <a:t>GMA Presentation 062125</a:t>
            </a:r>
            <a:endParaRPr lang="en-US" dirty="0"/>
          </a:p>
        </p:txBody>
      </p:sp>
      <p:sp>
        <p:nvSpPr>
          <p:cNvPr id="5" name="Rectangle 4">
            <a:extLst>
              <a:ext uri="{FF2B5EF4-FFF2-40B4-BE49-F238E27FC236}">
                <a16:creationId xmlns:a16="http://schemas.microsoft.com/office/drawing/2014/main" id="{904E40AE-E345-4C90-A061-5F662D8368F5}"/>
              </a:ext>
            </a:extLst>
          </p:cNvPr>
          <p:cNvSpPr/>
          <p:nvPr/>
        </p:nvSpPr>
        <p:spPr>
          <a:xfrm>
            <a:off x="3599932" y="2372008"/>
            <a:ext cx="4992136" cy="2585323"/>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Have Questions?</a:t>
            </a:r>
          </a:p>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Need Help?</a:t>
            </a:r>
          </a:p>
          <a:p>
            <a:pPr algn="ctr"/>
            <a:r>
              <a:rPr lang="en-US" sz="5400" b="1"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rPr>
              <a:t>Just Ask!</a:t>
            </a:r>
            <a:endParaRPr lang="en-US" sz="5400" b="1" cap="none" spc="0"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endParaRPr>
          </a:p>
        </p:txBody>
      </p:sp>
      <p:pic>
        <p:nvPicPr>
          <p:cNvPr id="6" name="Picture 5">
            <a:extLst>
              <a:ext uri="{FF2B5EF4-FFF2-40B4-BE49-F238E27FC236}">
                <a16:creationId xmlns:a16="http://schemas.microsoft.com/office/drawing/2014/main" id="{26BFC8C4-EC80-9350-98BB-C42B270CBA95}"/>
              </a:ext>
            </a:extLst>
          </p:cNvPr>
          <p:cNvPicPr>
            <a:picLocks noChangeAspect="1"/>
          </p:cNvPicPr>
          <p:nvPr/>
        </p:nvPicPr>
        <p:blipFill>
          <a:blip r:embed="rId3"/>
          <a:stretch>
            <a:fillRect/>
          </a:stretch>
        </p:blipFill>
        <p:spPr>
          <a:xfrm>
            <a:off x="10219846" y="385762"/>
            <a:ext cx="1133954" cy="1664352"/>
          </a:xfrm>
          <a:prstGeom prst="rect">
            <a:avLst/>
          </a:prstGeom>
        </p:spPr>
      </p:pic>
    </p:spTree>
    <p:extLst>
      <p:ext uri="{BB962C8B-B14F-4D97-AF65-F5344CB8AC3E}">
        <p14:creationId xmlns:p14="http://schemas.microsoft.com/office/powerpoint/2010/main" val="49767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EAD5D-39EB-4345-A9D4-FD7D123FBBF4}"/>
              </a:ext>
            </a:extLst>
          </p:cNvPr>
          <p:cNvSpPr>
            <a:spLocks noGrp="1"/>
          </p:cNvSpPr>
          <p:nvPr>
            <p:ph type="title"/>
          </p:nvPr>
        </p:nvSpPr>
        <p:spPr/>
        <p:txBody>
          <a:bodyPr/>
          <a:lstStyle/>
          <a:p>
            <a:r>
              <a:rPr lang="en-US" b="1" i="1" dirty="0"/>
              <a:t>Leadership</a:t>
            </a:r>
          </a:p>
        </p:txBody>
      </p:sp>
      <p:pic>
        <p:nvPicPr>
          <p:cNvPr id="6" name="Picture 5">
            <a:extLst>
              <a:ext uri="{FF2B5EF4-FFF2-40B4-BE49-F238E27FC236}">
                <a16:creationId xmlns:a16="http://schemas.microsoft.com/office/drawing/2014/main" id="{DAF8F2F6-DA92-4ACE-97B4-D0A51D3BE6DC}"/>
              </a:ext>
            </a:extLst>
          </p:cNvPr>
          <p:cNvPicPr>
            <a:picLocks noChangeAspect="1"/>
          </p:cNvPicPr>
          <p:nvPr/>
        </p:nvPicPr>
        <p:blipFill>
          <a:blip r:embed="rId2"/>
          <a:stretch>
            <a:fillRect/>
          </a:stretch>
        </p:blipFill>
        <p:spPr>
          <a:xfrm>
            <a:off x="10552034" y="0"/>
            <a:ext cx="1639966" cy="1639966"/>
          </a:xfrm>
          <a:prstGeom prst="rect">
            <a:avLst/>
          </a:prstGeom>
        </p:spPr>
      </p:pic>
      <p:pic>
        <p:nvPicPr>
          <p:cNvPr id="10" name="Content Placeholder 9" descr="A blue screen with white text&#10;&#10;Description automatically generated with medium confidence">
            <a:extLst>
              <a:ext uri="{FF2B5EF4-FFF2-40B4-BE49-F238E27FC236}">
                <a16:creationId xmlns:a16="http://schemas.microsoft.com/office/drawing/2014/main" id="{71135029-C107-491C-A333-6AC99C943DD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51869" y="1825625"/>
            <a:ext cx="8288262" cy="4351338"/>
          </a:xfrm>
        </p:spPr>
      </p:pic>
      <p:sp>
        <p:nvSpPr>
          <p:cNvPr id="3" name="Slide Number Placeholder 2">
            <a:extLst>
              <a:ext uri="{FF2B5EF4-FFF2-40B4-BE49-F238E27FC236}">
                <a16:creationId xmlns:a16="http://schemas.microsoft.com/office/drawing/2014/main" id="{94DCC0BC-DD6B-46EA-BB38-EF9D27AF8005}"/>
              </a:ext>
            </a:extLst>
          </p:cNvPr>
          <p:cNvSpPr>
            <a:spLocks noGrp="1"/>
          </p:cNvSpPr>
          <p:nvPr>
            <p:ph type="sldNum" sz="quarter" idx="12"/>
          </p:nvPr>
        </p:nvSpPr>
        <p:spPr/>
        <p:txBody>
          <a:bodyPr/>
          <a:lstStyle/>
          <a:p>
            <a:fld id="{3097457F-F655-420E-BED7-3ECA20338A0B}" type="slidenum">
              <a:rPr lang="en-US" smtClean="0"/>
              <a:t>3</a:t>
            </a:fld>
            <a:endParaRPr lang="en-US"/>
          </a:p>
        </p:txBody>
      </p:sp>
      <p:sp>
        <p:nvSpPr>
          <p:cNvPr id="4" name="Footer Placeholder 3">
            <a:extLst>
              <a:ext uri="{FF2B5EF4-FFF2-40B4-BE49-F238E27FC236}">
                <a16:creationId xmlns:a16="http://schemas.microsoft.com/office/drawing/2014/main" id="{B5FB3469-AA9E-4AFF-85E0-BF77E98E47EF}"/>
              </a:ext>
            </a:extLst>
          </p:cNvPr>
          <p:cNvSpPr>
            <a:spLocks noGrp="1"/>
          </p:cNvSpPr>
          <p:nvPr>
            <p:ph type="ftr" sz="quarter" idx="11"/>
          </p:nvPr>
        </p:nvSpPr>
        <p:spPr/>
        <p:txBody>
          <a:bodyPr/>
          <a:lstStyle/>
          <a:p>
            <a:r>
              <a:rPr lang="en-US"/>
              <a:t>GMA Presentation 062125</a:t>
            </a:r>
            <a:endParaRPr lang="en-US" dirty="0"/>
          </a:p>
        </p:txBody>
      </p:sp>
    </p:spTree>
    <p:extLst>
      <p:ext uri="{BB962C8B-B14F-4D97-AF65-F5344CB8AC3E}">
        <p14:creationId xmlns:p14="http://schemas.microsoft.com/office/powerpoint/2010/main" val="1139095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EAD5D-39EB-4345-A9D4-FD7D123FBBF4}"/>
              </a:ext>
            </a:extLst>
          </p:cNvPr>
          <p:cNvSpPr>
            <a:spLocks noGrp="1"/>
          </p:cNvSpPr>
          <p:nvPr>
            <p:ph type="title"/>
          </p:nvPr>
        </p:nvSpPr>
        <p:spPr/>
        <p:txBody>
          <a:bodyPr/>
          <a:lstStyle/>
          <a:p>
            <a:r>
              <a:rPr lang="en-US" b="1" i="1" dirty="0"/>
              <a:t>Leadership</a:t>
            </a:r>
          </a:p>
        </p:txBody>
      </p:sp>
      <p:pic>
        <p:nvPicPr>
          <p:cNvPr id="5" name="Content Placeholder 4" descr="A picture containing text, nature&#10;&#10;Description automatically generated">
            <a:extLst>
              <a:ext uri="{FF2B5EF4-FFF2-40B4-BE49-F238E27FC236}">
                <a16:creationId xmlns:a16="http://schemas.microsoft.com/office/drawing/2014/main" id="{C9B5520C-EE39-407B-A49E-15AD77CD05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1869" y="1825625"/>
            <a:ext cx="8288262" cy="4351338"/>
          </a:xfrm>
        </p:spPr>
      </p:pic>
      <p:pic>
        <p:nvPicPr>
          <p:cNvPr id="6" name="Picture 5">
            <a:extLst>
              <a:ext uri="{FF2B5EF4-FFF2-40B4-BE49-F238E27FC236}">
                <a16:creationId xmlns:a16="http://schemas.microsoft.com/office/drawing/2014/main" id="{DAF8F2F6-DA92-4ACE-97B4-D0A51D3BE6DC}"/>
              </a:ext>
            </a:extLst>
          </p:cNvPr>
          <p:cNvPicPr>
            <a:picLocks noChangeAspect="1"/>
          </p:cNvPicPr>
          <p:nvPr/>
        </p:nvPicPr>
        <p:blipFill>
          <a:blip r:embed="rId3"/>
          <a:stretch>
            <a:fillRect/>
          </a:stretch>
        </p:blipFill>
        <p:spPr>
          <a:xfrm>
            <a:off x="10552034" y="0"/>
            <a:ext cx="1639966" cy="1639966"/>
          </a:xfrm>
          <a:prstGeom prst="rect">
            <a:avLst/>
          </a:prstGeom>
        </p:spPr>
      </p:pic>
      <p:sp>
        <p:nvSpPr>
          <p:cNvPr id="3" name="Slide Number Placeholder 2">
            <a:extLst>
              <a:ext uri="{FF2B5EF4-FFF2-40B4-BE49-F238E27FC236}">
                <a16:creationId xmlns:a16="http://schemas.microsoft.com/office/drawing/2014/main" id="{810E4F91-EDD2-4DED-91C0-A2C5D22CE9EE}"/>
              </a:ext>
            </a:extLst>
          </p:cNvPr>
          <p:cNvSpPr>
            <a:spLocks noGrp="1"/>
          </p:cNvSpPr>
          <p:nvPr>
            <p:ph type="sldNum" sz="quarter" idx="12"/>
          </p:nvPr>
        </p:nvSpPr>
        <p:spPr/>
        <p:txBody>
          <a:bodyPr/>
          <a:lstStyle/>
          <a:p>
            <a:fld id="{3097457F-F655-420E-BED7-3ECA20338A0B}" type="slidenum">
              <a:rPr lang="en-US" smtClean="0"/>
              <a:t>4</a:t>
            </a:fld>
            <a:endParaRPr lang="en-US"/>
          </a:p>
        </p:txBody>
      </p:sp>
      <p:sp>
        <p:nvSpPr>
          <p:cNvPr id="4" name="Footer Placeholder 3">
            <a:extLst>
              <a:ext uri="{FF2B5EF4-FFF2-40B4-BE49-F238E27FC236}">
                <a16:creationId xmlns:a16="http://schemas.microsoft.com/office/drawing/2014/main" id="{7923AF07-67E5-45EF-88BE-C2F2E315304C}"/>
              </a:ext>
            </a:extLst>
          </p:cNvPr>
          <p:cNvSpPr>
            <a:spLocks noGrp="1"/>
          </p:cNvSpPr>
          <p:nvPr>
            <p:ph type="ftr" sz="quarter" idx="11"/>
          </p:nvPr>
        </p:nvSpPr>
        <p:spPr/>
        <p:txBody>
          <a:bodyPr/>
          <a:lstStyle/>
          <a:p>
            <a:r>
              <a:rPr lang="en-US"/>
              <a:t>GMA Presentation 062125</a:t>
            </a:r>
            <a:endParaRPr lang="en-US" dirty="0"/>
          </a:p>
        </p:txBody>
      </p:sp>
    </p:spTree>
    <p:extLst>
      <p:ext uri="{BB962C8B-B14F-4D97-AF65-F5344CB8AC3E}">
        <p14:creationId xmlns:p14="http://schemas.microsoft.com/office/powerpoint/2010/main" val="2224261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4483A-7889-02B4-B82A-C745F62ED3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1D28D9-3B35-4C33-80E2-8F52E0058171}"/>
              </a:ext>
            </a:extLst>
          </p:cNvPr>
          <p:cNvSpPr>
            <a:spLocks noGrp="1"/>
          </p:cNvSpPr>
          <p:nvPr>
            <p:ph type="title"/>
          </p:nvPr>
        </p:nvSpPr>
        <p:spPr/>
        <p:txBody>
          <a:bodyPr/>
          <a:lstStyle/>
          <a:p>
            <a:r>
              <a:rPr lang="en-US" b="1" i="1" dirty="0"/>
              <a:t>Leadership</a:t>
            </a:r>
          </a:p>
        </p:txBody>
      </p:sp>
      <p:pic>
        <p:nvPicPr>
          <p:cNvPr id="6" name="Picture 5">
            <a:extLst>
              <a:ext uri="{FF2B5EF4-FFF2-40B4-BE49-F238E27FC236}">
                <a16:creationId xmlns:a16="http://schemas.microsoft.com/office/drawing/2014/main" id="{96336A5D-ED96-C9E4-79A8-DCCA2213E4BC}"/>
              </a:ext>
            </a:extLst>
          </p:cNvPr>
          <p:cNvPicPr>
            <a:picLocks noChangeAspect="1"/>
          </p:cNvPicPr>
          <p:nvPr/>
        </p:nvPicPr>
        <p:blipFill>
          <a:blip r:embed="rId2"/>
          <a:stretch>
            <a:fillRect/>
          </a:stretch>
        </p:blipFill>
        <p:spPr>
          <a:xfrm>
            <a:off x="10552034" y="0"/>
            <a:ext cx="1639966" cy="1639966"/>
          </a:xfrm>
          <a:prstGeom prst="rect">
            <a:avLst/>
          </a:prstGeom>
        </p:spPr>
      </p:pic>
      <p:sp>
        <p:nvSpPr>
          <p:cNvPr id="3" name="Slide Number Placeholder 2">
            <a:extLst>
              <a:ext uri="{FF2B5EF4-FFF2-40B4-BE49-F238E27FC236}">
                <a16:creationId xmlns:a16="http://schemas.microsoft.com/office/drawing/2014/main" id="{63E36501-0F8A-E935-EC87-E104FC338110}"/>
              </a:ext>
            </a:extLst>
          </p:cNvPr>
          <p:cNvSpPr>
            <a:spLocks noGrp="1"/>
          </p:cNvSpPr>
          <p:nvPr>
            <p:ph type="sldNum" sz="quarter" idx="12"/>
          </p:nvPr>
        </p:nvSpPr>
        <p:spPr/>
        <p:txBody>
          <a:bodyPr/>
          <a:lstStyle/>
          <a:p>
            <a:fld id="{3097457F-F655-420E-BED7-3ECA20338A0B}" type="slidenum">
              <a:rPr lang="en-US" smtClean="0"/>
              <a:t>5</a:t>
            </a:fld>
            <a:endParaRPr lang="en-US"/>
          </a:p>
        </p:txBody>
      </p:sp>
      <p:sp>
        <p:nvSpPr>
          <p:cNvPr id="4" name="Footer Placeholder 3">
            <a:extLst>
              <a:ext uri="{FF2B5EF4-FFF2-40B4-BE49-F238E27FC236}">
                <a16:creationId xmlns:a16="http://schemas.microsoft.com/office/drawing/2014/main" id="{3273A01C-AA65-0DEF-5F38-92EB627D4577}"/>
              </a:ext>
            </a:extLst>
          </p:cNvPr>
          <p:cNvSpPr>
            <a:spLocks noGrp="1"/>
          </p:cNvSpPr>
          <p:nvPr>
            <p:ph type="ftr" sz="quarter" idx="11"/>
          </p:nvPr>
        </p:nvSpPr>
        <p:spPr/>
        <p:txBody>
          <a:bodyPr/>
          <a:lstStyle/>
          <a:p>
            <a:r>
              <a:rPr lang="en-US"/>
              <a:t>GMA Presentation 062125</a:t>
            </a:r>
            <a:endParaRPr lang="en-US" dirty="0"/>
          </a:p>
        </p:txBody>
      </p:sp>
      <p:sp>
        <p:nvSpPr>
          <p:cNvPr id="8" name="Content Placeholder 7">
            <a:extLst>
              <a:ext uri="{FF2B5EF4-FFF2-40B4-BE49-F238E27FC236}">
                <a16:creationId xmlns:a16="http://schemas.microsoft.com/office/drawing/2014/main" id="{46AF4D27-3167-4930-D39A-E5E5A825CF45}"/>
              </a:ext>
            </a:extLst>
          </p:cNvPr>
          <p:cNvSpPr>
            <a:spLocks noGrp="1"/>
          </p:cNvSpPr>
          <p:nvPr>
            <p:ph idx="1"/>
          </p:nvPr>
        </p:nvSpPr>
        <p:spPr>
          <a:xfrm>
            <a:off x="838200" y="2529818"/>
            <a:ext cx="10515600" cy="2000141"/>
          </a:xfrm>
        </p:spPr>
        <p:txBody>
          <a:bodyPr>
            <a:normAutofit/>
          </a:bodyPr>
          <a:lstStyle/>
          <a:p>
            <a:pPr marL="0" indent="0" algn="ctr">
              <a:buNone/>
            </a:pPr>
            <a:r>
              <a:rPr lang="en-US" sz="4400" b="1" dirty="0">
                <a:solidFill>
                  <a:schemeClr val="accent1"/>
                </a:solidFill>
              </a:rPr>
              <a:t>Leadership is Action. </a:t>
            </a:r>
          </a:p>
          <a:p>
            <a:pPr marL="0" indent="0" algn="ctr">
              <a:buNone/>
            </a:pPr>
            <a:r>
              <a:rPr lang="en-US" sz="4400" b="1" dirty="0">
                <a:solidFill>
                  <a:schemeClr val="accent1"/>
                </a:solidFill>
              </a:rPr>
              <a:t>Not just </a:t>
            </a:r>
            <a:r>
              <a:rPr lang="en-US" sz="4400" b="1">
                <a:solidFill>
                  <a:schemeClr val="accent1"/>
                </a:solidFill>
              </a:rPr>
              <a:t>a Position</a:t>
            </a:r>
            <a:r>
              <a:rPr lang="en-US" sz="4400" b="1" dirty="0">
                <a:solidFill>
                  <a:schemeClr val="accent1"/>
                </a:solidFill>
              </a:rPr>
              <a:t>!</a:t>
            </a:r>
          </a:p>
        </p:txBody>
      </p:sp>
    </p:spTree>
    <p:extLst>
      <p:ext uri="{BB962C8B-B14F-4D97-AF65-F5344CB8AC3E}">
        <p14:creationId xmlns:p14="http://schemas.microsoft.com/office/powerpoint/2010/main" val="267482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CF6A0BD-AF7D-4B93-B944-24865400CA03}"/>
              </a:ext>
            </a:extLst>
          </p:cNvPr>
          <p:cNvSpPr txBox="1"/>
          <p:nvPr/>
        </p:nvSpPr>
        <p:spPr>
          <a:xfrm>
            <a:off x="785814" y="2562477"/>
            <a:ext cx="10887074" cy="2554545"/>
          </a:xfrm>
          <a:prstGeom prst="rect">
            <a:avLst/>
          </a:prstGeom>
          <a:noFill/>
        </p:spPr>
        <p:txBody>
          <a:bodyPr wrap="square" rtlCol="0">
            <a:spAutoFit/>
          </a:bodyPr>
          <a:lstStyle/>
          <a:p>
            <a:pPr>
              <a:spcAft>
                <a:spcPts val="1200"/>
              </a:spcAft>
            </a:pPr>
            <a:r>
              <a:rPr lang="en-US" sz="2000" b="1" dirty="0"/>
              <a:t>Global Membership Approach process</a:t>
            </a:r>
            <a:r>
              <a:rPr lang="en-US" sz="2000" dirty="0"/>
              <a:t>: </a:t>
            </a:r>
            <a:r>
              <a:rPr lang="en-US" sz="2000" u="sng" dirty="0"/>
              <a:t>Four Steps</a:t>
            </a:r>
            <a:r>
              <a:rPr lang="en-US" sz="2000" dirty="0"/>
              <a:t> to the GMA process.</a:t>
            </a:r>
          </a:p>
          <a:p>
            <a:pPr>
              <a:spcAft>
                <a:spcPts val="1200"/>
              </a:spcAft>
            </a:pPr>
            <a:r>
              <a:rPr lang="en-US" sz="2000" dirty="0"/>
              <a:t>	</a:t>
            </a:r>
            <a:r>
              <a:rPr lang="en-US" sz="2000" b="1" dirty="0">
                <a:solidFill>
                  <a:srgbClr val="7030A0"/>
                </a:solidFill>
              </a:rPr>
              <a:t>Build a Team, Build a Vision, Build a Plan, and Build Success</a:t>
            </a:r>
          </a:p>
          <a:p>
            <a:pPr>
              <a:spcAft>
                <a:spcPts val="1200"/>
              </a:spcAft>
            </a:pPr>
            <a:r>
              <a:rPr lang="en-US" sz="2000" dirty="0"/>
              <a:t>       Purpose - Develop membership to deliver service to those in need by:</a:t>
            </a:r>
          </a:p>
          <a:p>
            <a:pPr>
              <a:spcAft>
                <a:spcPts val="1200"/>
              </a:spcAft>
            </a:pPr>
            <a:r>
              <a:rPr lang="en-US" sz="2000" dirty="0"/>
              <a:t>•	</a:t>
            </a:r>
            <a:r>
              <a:rPr lang="en-US" sz="2000" dirty="0">
                <a:solidFill>
                  <a:srgbClr val="FF0000"/>
                </a:solidFill>
              </a:rPr>
              <a:t>Revitalizing clubs with new members: </a:t>
            </a:r>
          </a:p>
          <a:p>
            <a:pPr>
              <a:spcAft>
                <a:spcPts val="1200"/>
              </a:spcAft>
            </a:pPr>
            <a:r>
              <a:rPr lang="en-US" sz="2000" dirty="0"/>
              <a:t>•	</a:t>
            </a:r>
            <a:r>
              <a:rPr lang="en-US" sz="2000" dirty="0">
                <a:solidFill>
                  <a:srgbClr val="FF0000"/>
                </a:solidFill>
              </a:rPr>
              <a:t>Re-motivating existing Members with fellowship and exciting service</a:t>
            </a:r>
            <a:r>
              <a:rPr lang="en-US" sz="2000" dirty="0"/>
              <a:t>: Through increased 	service activities, membership growth, leadership development and support of LCIF.</a:t>
            </a:r>
          </a:p>
        </p:txBody>
      </p:sp>
      <p:pic>
        <p:nvPicPr>
          <p:cNvPr id="2049" name="Picture 2" descr="Text&#10;&#10;Description automatically generated with low confidence">
            <a:extLst>
              <a:ext uri="{FF2B5EF4-FFF2-40B4-BE49-F238E27FC236}">
                <a16:creationId xmlns:a16="http://schemas.microsoft.com/office/drawing/2014/main" id="{72396149-3B66-4256-A790-4156BBF82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85762"/>
            <a:ext cx="4071938" cy="10168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CA269EC2-C576-494D-9B60-394F9EE00B32}"/>
              </a:ext>
            </a:extLst>
          </p:cNvPr>
          <p:cNvSpPr>
            <a:spLocks noChangeArrowheads="1"/>
          </p:cNvSpPr>
          <p:nvPr/>
        </p:nvSpPr>
        <p:spPr bwMode="auto">
          <a:xfrm>
            <a:off x="2700338" y="15716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Slide Number Placeholder 3">
            <a:extLst>
              <a:ext uri="{FF2B5EF4-FFF2-40B4-BE49-F238E27FC236}">
                <a16:creationId xmlns:a16="http://schemas.microsoft.com/office/drawing/2014/main" id="{A070C6F8-8652-4E92-8223-8C17EADA6615}"/>
              </a:ext>
            </a:extLst>
          </p:cNvPr>
          <p:cNvSpPr>
            <a:spLocks noGrp="1"/>
          </p:cNvSpPr>
          <p:nvPr>
            <p:ph type="sldNum" sz="quarter" idx="12"/>
          </p:nvPr>
        </p:nvSpPr>
        <p:spPr/>
        <p:txBody>
          <a:bodyPr/>
          <a:lstStyle/>
          <a:p>
            <a:fld id="{3097457F-F655-420E-BED7-3ECA20338A0B}" type="slidenum">
              <a:rPr lang="en-US" smtClean="0"/>
              <a:t>6</a:t>
            </a:fld>
            <a:endParaRPr lang="en-US"/>
          </a:p>
        </p:txBody>
      </p:sp>
      <p:sp>
        <p:nvSpPr>
          <p:cNvPr id="3" name="Footer Placeholder 2">
            <a:extLst>
              <a:ext uri="{FF2B5EF4-FFF2-40B4-BE49-F238E27FC236}">
                <a16:creationId xmlns:a16="http://schemas.microsoft.com/office/drawing/2014/main" id="{E1099917-6FA6-451D-88C6-B98582227AA2}"/>
              </a:ext>
            </a:extLst>
          </p:cNvPr>
          <p:cNvSpPr>
            <a:spLocks noGrp="1"/>
          </p:cNvSpPr>
          <p:nvPr>
            <p:ph type="ftr" sz="quarter" idx="11"/>
          </p:nvPr>
        </p:nvSpPr>
        <p:spPr/>
        <p:txBody>
          <a:bodyPr/>
          <a:lstStyle/>
          <a:p>
            <a:r>
              <a:rPr lang="en-US"/>
              <a:t>GMA Presentation 062125</a:t>
            </a:r>
            <a:endParaRPr lang="en-US" dirty="0"/>
          </a:p>
        </p:txBody>
      </p:sp>
      <p:pic>
        <p:nvPicPr>
          <p:cNvPr id="5" name="Picture 4">
            <a:extLst>
              <a:ext uri="{FF2B5EF4-FFF2-40B4-BE49-F238E27FC236}">
                <a16:creationId xmlns:a16="http://schemas.microsoft.com/office/drawing/2014/main" id="{7BF8B433-28EB-F164-E8E6-8441D1AFE8B3}"/>
              </a:ext>
            </a:extLst>
          </p:cNvPr>
          <p:cNvPicPr>
            <a:picLocks noChangeAspect="1"/>
          </p:cNvPicPr>
          <p:nvPr/>
        </p:nvPicPr>
        <p:blipFill>
          <a:blip r:embed="rId3"/>
          <a:stretch>
            <a:fillRect/>
          </a:stretch>
        </p:blipFill>
        <p:spPr>
          <a:xfrm>
            <a:off x="10219846" y="385762"/>
            <a:ext cx="1133954" cy="1664352"/>
          </a:xfrm>
          <a:prstGeom prst="rect">
            <a:avLst/>
          </a:prstGeom>
        </p:spPr>
      </p:pic>
    </p:spTree>
    <p:extLst>
      <p:ext uri="{BB962C8B-B14F-4D97-AF65-F5344CB8AC3E}">
        <p14:creationId xmlns:p14="http://schemas.microsoft.com/office/powerpoint/2010/main" val="2377159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2" descr="Text&#10;&#10;Description automatically generated with low confidence">
            <a:extLst>
              <a:ext uri="{FF2B5EF4-FFF2-40B4-BE49-F238E27FC236}">
                <a16:creationId xmlns:a16="http://schemas.microsoft.com/office/drawing/2014/main" id="{72396149-3B66-4256-A790-4156BBF82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426" y="315350"/>
            <a:ext cx="4071938" cy="10168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CA269EC2-C576-494D-9B60-394F9EE00B32}"/>
              </a:ext>
            </a:extLst>
          </p:cNvPr>
          <p:cNvSpPr>
            <a:spLocks noChangeArrowheads="1"/>
          </p:cNvSpPr>
          <p:nvPr/>
        </p:nvSpPr>
        <p:spPr bwMode="auto">
          <a:xfrm>
            <a:off x="2700338" y="15716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216A8A8F-8ADD-4B28-8CCB-A18E2B2F7E3B}"/>
              </a:ext>
            </a:extLst>
          </p:cNvPr>
          <p:cNvSpPr txBox="1"/>
          <p:nvPr/>
        </p:nvSpPr>
        <p:spPr>
          <a:xfrm>
            <a:off x="2130543" y="1731029"/>
            <a:ext cx="6776841" cy="3508653"/>
          </a:xfrm>
          <a:prstGeom prst="rect">
            <a:avLst/>
          </a:prstGeom>
          <a:noFill/>
          <a:ln>
            <a:solidFill>
              <a:schemeClr val="tx2"/>
            </a:solidFill>
          </a:ln>
        </p:spPr>
        <p:txBody>
          <a:bodyPr wrap="square" rtlCol="0">
            <a:spAutoFit/>
          </a:bodyPr>
          <a:lstStyle/>
          <a:p>
            <a:r>
              <a:rPr lang="en-US" sz="2400" b="1" dirty="0">
                <a:solidFill>
                  <a:srgbClr val="FF0000"/>
                </a:solidFill>
              </a:rPr>
              <a:t>GMA Step 1. Build a Team </a:t>
            </a:r>
            <a:r>
              <a:rPr lang="en-US" sz="2400" b="1" dirty="0"/>
              <a:t>– for Local Lions Clubs</a:t>
            </a:r>
          </a:p>
          <a:p>
            <a:endParaRPr lang="en-US" b="1" dirty="0"/>
          </a:p>
          <a:p>
            <a:r>
              <a:rPr lang="en-US" b="1" dirty="0"/>
              <a:t>Club Officers</a:t>
            </a:r>
          </a:p>
          <a:p>
            <a:pPr marL="742950" lvl="1" indent="-285750">
              <a:buFont typeface="Arial" panose="020B0604020202020204" pitchFamily="34" charset="0"/>
              <a:buChar char="•"/>
            </a:pPr>
            <a:r>
              <a:rPr lang="en-US" b="1" dirty="0"/>
              <a:t>President			</a:t>
            </a:r>
            <a:r>
              <a:rPr lang="en-US" b="1" dirty="0">
                <a:solidFill>
                  <a:srgbClr val="7030A0"/>
                </a:solidFill>
              </a:rPr>
              <a:t>Global </a:t>
            </a:r>
            <a:r>
              <a:rPr lang="en-US" b="1" u="sng" dirty="0">
                <a:solidFill>
                  <a:srgbClr val="7030A0"/>
                </a:solidFill>
              </a:rPr>
              <a:t>Action</a:t>
            </a:r>
            <a:r>
              <a:rPr lang="en-US" b="1" dirty="0">
                <a:solidFill>
                  <a:srgbClr val="7030A0"/>
                </a:solidFill>
              </a:rPr>
              <a:t> Team Leader</a:t>
            </a:r>
          </a:p>
          <a:p>
            <a:pPr marL="742950" lvl="1" indent="-285750">
              <a:buFont typeface="Arial" panose="020B0604020202020204" pitchFamily="34" charset="0"/>
              <a:buChar char="•"/>
            </a:pPr>
            <a:r>
              <a:rPr lang="en-US" b="1" dirty="0"/>
              <a:t>Secretary</a:t>
            </a:r>
          </a:p>
          <a:p>
            <a:pPr marL="742950" lvl="1" indent="-285750">
              <a:buFont typeface="Arial" panose="020B0604020202020204" pitchFamily="34" charset="0"/>
              <a:buChar char="•"/>
            </a:pPr>
            <a:r>
              <a:rPr lang="en-US" b="1" dirty="0"/>
              <a:t>Treasurer</a:t>
            </a:r>
          </a:p>
          <a:p>
            <a:pPr marL="742950" lvl="1" indent="-285750">
              <a:buFont typeface="Arial" panose="020B0604020202020204" pitchFamily="34" charset="0"/>
              <a:buChar char="•"/>
            </a:pPr>
            <a:r>
              <a:rPr lang="en-US" b="1" dirty="0"/>
              <a:t>1</a:t>
            </a:r>
            <a:r>
              <a:rPr lang="en-US" b="1" baseline="30000" dirty="0"/>
              <a:t>st</a:t>
            </a:r>
            <a:r>
              <a:rPr lang="en-US" b="1" dirty="0"/>
              <a:t> VP			</a:t>
            </a:r>
            <a:r>
              <a:rPr lang="en-US" b="1" dirty="0">
                <a:solidFill>
                  <a:srgbClr val="7030A0"/>
                </a:solidFill>
              </a:rPr>
              <a:t>Leadership Chair</a:t>
            </a:r>
          </a:p>
          <a:p>
            <a:pPr marL="742950" lvl="1" indent="-285750">
              <a:buFont typeface="Arial" panose="020B0604020202020204" pitchFamily="34" charset="0"/>
              <a:buChar char="•"/>
            </a:pPr>
            <a:r>
              <a:rPr lang="en-US" b="1" dirty="0"/>
              <a:t>Membership Chair		</a:t>
            </a:r>
            <a:r>
              <a:rPr lang="en-US" b="1" dirty="0">
                <a:solidFill>
                  <a:srgbClr val="7030A0"/>
                </a:solidFill>
              </a:rPr>
              <a:t>Membership Chair</a:t>
            </a:r>
          </a:p>
          <a:p>
            <a:pPr marL="742950" lvl="1" indent="-285750">
              <a:buFont typeface="Arial" panose="020B0604020202020204" pitchFamily="34" charset="0"/>
              <a:buChar char="•"/>
            </a:pPr>
            <a:r>
              <a:rPr lang="en-US" b="1" dirty="0"/>
              <a:t>Service Chair		</a:t>
            </a:r>
            <a:r>
              <a:rPr lang="en-US" b="1" dirty="0">
                <a:solidFill>
                  <a:srgbClr val="7030A0"/>
                </a:solidFill>
              </a:rPr>
              <a:t>Service Chair</a:t>
            </a:r>
          </a:p>
          <a:p>
            <a:pPr marL="742950" lvl="1" indent="-285750">
              <a:buFont typeface="Arial" panose="020B0604020202020204" pitchFamily="34" charset="0"/>
              <a:buChar char="•"/>
            </a:pPr>
            <a:r>
              <a:rPr lang="en-US" b="1" dirty="0"/>
              <a:t>Immediate Past President</a:t>
            </a:r>
            <a:r>
              <a:rPr lang="en-US" b="1" dirty="0">
                <a:solidFill>
                  <a:srgbClr val="7030A0"/>
                </a:solidFill>
              </a:rPr>
              <a:t>	LCIF Coordinator </a:t>
            </a:r>
          </a:p>
          <a:p>
            <a:pPr marL="742950" lvl="1" indent="-285750">
              <a:buFont typeface="Arial" panose="020B0604020202020204" pitchFamily="34" charset="0"/>
              <a:buChar char="•"/>
            </a:pPr>
            <a:r>
              <a:rPr lang="en-US" b="1" dirty="0"/>
              <a:t>Marketing &amp; Communication</a:t>
            </a:r>
          </a:p>
          <a:p>
            <a:pPr marL="742950" lvl="1" indent="-285750">
              <a:buFont typeface="Arial" panose="020B0604020202020204" pitchFamily="34" charset="0"/>
              <a:buChar char="•"/>
            </a:pPr>
            <a:r>
              <a:rPr lang="en-US" b="1" dirty="0"/>
              <a:t>Board Members</a:t>
            </a:r>
          </a:p>
        </p:txBody>
      </p:sp>
      <p:sp>
        <p:nvSpPr>
          <p:cNvPr id="7" name="Slide Number Placeholder 6">
            <a:extLst>
              <a:ext uri="{FF2B5EF4-FFF2-40B4-BE49-F238E27FC236}">
                <a16:creationId xmlns:a16="http://schemas.microsoft.com/office/drawing/2014/main" id="{6A582483-3A31-46F5-A403-67C86E400DF4}"/>
              </a:ext>
            </a:extLst>
          </p:cNvPr>
          <p:cNvSpPr>
            <a:spLocks noGrp="1"/>
          </p:cNvSpPr>
          <p:nvPr>
            <p:ph type="sldNum" sz="quarter" idx="12"/>
          </p:nvPr>
        </p:nvSpPr>
        <p:spPr/>
        <p:txBody>
          <a:bodyPr/>
          <a:lstStyle/>
          <a:p>
            <a:fld id="{3097457F-F655-420E-BED7-3ECA20338A0B}" type="slidenum">
              <a:rPr lang="en-US" smtClean="0"/>
              <a:t>7</a:t>
            </a:fld>
            <a:endParaRPr lang="en-US"/>
          </a:p>
        </p:txBody>
      </p:sp>
      <p:sp>
        <p:nvSpPr>
          <p:cNvPr id="3" name="Footer Placeholder 2">
            <a:extLst>
              <a:ext uri="{FF2B5EF4-FFF2-40B4-BE49-F238E27FC236}">
                <a16:creationId xmlns:a16="http://schemas.microsoft.com/office/drawing/2014/main" id="{2F65D382-F649-4C3D-A2CB-001DC686A49B}"/>
              </a:ext>
            </a:extLst>
          </p:cNvPr>
          <p:cNvSpPr>
            <a:spLocks noGrp="1"/>
          </p:cNvSpPr>
          <p:nvPr>
            <p:ph type="ftr" sz="quarter" idx="11"/>
          </p:nvPr>
        </p:nvSpPr>
        <p:spPr/>
        <p:txBody>
          <a:bodyPr/>
          <a:lstStyle/>
          <a:p>
            <a:r>
              <a:rPr lang="en-US"/>
              <a:t>GMA Presentation 062125</a:t>
            </a:r>
            <a:endParaRPr lang="en-US" dirty="0"/>
          </a:p>
        </p:txBody>
      </p:sp>
      <p:pic>
        <p:nvPicPr>
          <p:cNvPr id="4" name="Picture 3">
            <a:extLst>
              <a:ext uri="{FF2B5EF4-FFF2-40B4-BE49-F238E27FC236}">
                <a16:creationId xmlns:a16="http://schemas.microsoft.com/office/drawing/2014/main" id="{CE296071-C869-8A1E-7AC9-86C78C34E349}"/>
              </a:ext>
            </a:extLst>
          </p:cNvPr>
          <p:cNvPicPr>
            <a:picLocks noChangeAspect="1"/>
          </p:cNvPicPr>
          <p:nvPr/>
        </p:nvPicPr>
        <p:blipFill>
          <a:blip r:embed="rId3"/>
          <a:stretch>
            <a:fillRect/>
          </a:stretch>
        </p:blipFill>
        <p:spPr>
          <a:xfrm>
            <a:off x="10239620" y="385762"/>
            <a:ext cx="1133954" cy="1664352"/>
          </a:xfrm>
          <a:prstGeom prst="rect">
            <a:avLst/>
          </a:prstGeom>
        </p:spPr>
      </p:pic>
    </p:spTree>
    <p:extLst>
      <p:ext uri="{BB962C8B-B14F-4D97-AF65-F5344CB8AC3E}">
        <p14:creationId xmlns:p14="http://schemas.microsoft.com/office/powerpoint/2010/main" val="824257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CF6A0BD-AF7D-4B93-B944-24865400CA03}"/>
              </a:ext>
            </a:extLst>
          </p:cNvPr>
          <p:cNvSpPr txBox="1"/>
          <p:nvPr/>
        </p:nvSpPr>
        <p:spPr>
          <a:xfrm>
            <a:off x="1407983" y="1796111"/>
            <a:ext cx="9726182" cy="4088427"/>
          </a:xfrm>
          <a:prstGeom prst="rect">
            <a:avLst/>
          </a:prstGeom>
          <a:noFill/>
        </p:spPr>
        <p:txBody>
          <a:bodyPr wrap="square" rtlCol="0">
            <a:spAutoFit/>
          </a:bodyPr>
          <a:lstStyle/>
          <a:p>
            <a:pPr>
              <a:lnSpc>
                <a:spcPct val="107000"/>
              </a:lnSpc>
              <a:spcAft>
                <a:spcPts val="200"/>
              </a:spcAft>
              <a:tabLst>
                <a:tab pos="685800" algn="l"/>
              </a:tabLst>
            </a:pPr>
            <a:r>
              <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GMA Step 2. Build a Vision: </a:t>
            </a:r>
            <a:r>
              <a:rPr lang="en-US" sz="2800" b="1" dirty="0">
                <a:effectLst/>
                <a:latin typeface="Calibri" panose="020F0502020204030204" pitchFamily="34" charset="0"/>
                <a:ea typeface="Calibri" panose="020F0502020204030204" pitchFamily="34" charset="0"/>
                <a:cs typeface="Times New Roman" panose="02020603050405020304" pitchFamily="18" charset="0"/>
              </a:rPr>
              <a:t>for Local Lions Clubs</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200"/>
              </a:spcAft>
              <a:buFont typeface="Symbol" panose="05050102010706020507" pitchFamily="18" charset="2"/>
              <a:buChar char=""/>
              <a:tabLst>
                <a:tab pos="6858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Begin with a SWOT Analysis</a:t>
            </a:r>
          </a:p>
          <a:p>
            <a:pPr marR="0" lvl="0">
              <a:lnSpc>
                <a:spcPct val="107000"/>
              </a:lnSpc>
              <a:spcBef>
                <a:spcPts val="0"/>
              </a:spcBef>
              <a:spcAft>
                <a:spcPts val="200"/>
              </a:spcAft>
              <a:tabLst>
                <a:tab pos="6858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	Global Membership Approach (SWOT)</a:t>
            </a:r>
          </a:p>
          <a:p>
            <a:pPr marR="0" lvl="0">
              <a:lnSpc>
                <a:spcPct val="107000"/>
              </a:lnSpc>
              <a:spcBef>
                <a:spcPts val="0"/>
              </a:spcBef>
              <a:spcAft>
                <a:spcPts val="200"/>
              </a:spcAft>
              <a:tabLst>
                <a:tab pos="6858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		Leverage your strengths (internal)</a:t>
            </a:r>
          </a:p>
          <a:p>
            <a:pPr marR="0" lvl="0">
              <a:lnSpc>
                <a:spcPct val="107000"/>
              </a:lnSpc>
              <a:spcBef>
                <a:spcPts val="0"/>
              </a:spcBef>
              <a:spcAft>
                <a:spcPts val="200"/>
              </a:spcAft>
              <a:tabLst>
                <a:tab pos="6858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		Manage your weaknesses (internal)</a:t>
            </a:r>
          </a:p>
          <a:p>
            <a:pPr marR="0" lvl="0">
              <a:lnSpc>
                <a:spcPct val="107000"/>
              </a:lnSpc>
              <a:spcBef>
                <a:spcPts val="0"/>
              </a:spcBef>
              <a:spcAft>
                <a:spcPts val="200"/>
              </a:spcAft>
              <a:tabLst>
                <a:tab pos="6858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		Take advantage of Opportunities (external)</a:t>
            </a:r>
          </a:p>
          <a:p>
            <a:pPr marR="0" lvl="0">
              <a:lnSpc>
                <a:spcPct val="107000"/>
              </a:lnSpc>
              <a:spcBef>
                <a:spcPts val="0"/>
              </a:spcBef>
              <a:spcAft>
                <a:spcPts val="200"/>
              </a:spcAft>
              <a:tabLst>
                <a:tab pos="6858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		Minimize impact of threats (external)</a:t>
            </a:r>
          </a:p>
          <a:p>
            <a:pPr lvl="3">
              <a:lnSpc>
                <a:spcPct val="107000"/>
              </a:lnSpc>
              <a:spcAft>
                <a:spcPts val="200"/>
              </a:spcAft>
              <a:tabLst>
                <a:tab pos="685800" algn="l"/>
              </a:tabLs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Internal = In our control</a:t>
            </a:r>
          </a:p>
          <a:p>
            <a:pPr lvl="3">
              <a:lnSpc>
                <a:spcPct val="107000"/>
              </a:lnSpc>
              <a:spcAft>
                <a:spcPts val="200"/>
              </a:spcAft>
              <a:tabLst>
                <a:tab pos="685800" algn="l"/>
              </a:tabLs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External = Outside our control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200"/>
              </a:spcAft>
              <a:buFont typeface="Arial" panose="020B0604020202020204" pitchFamily="34" charset="0"/>
              <a:buChar char="•"/>
              <a:tabLst>
                <a:tab pos="685800" algn="l"/>
              </a:tabLst>
            </a:pPr>
            <a:r>
              <a:rPr lang="en-US" sz="2000" u="sng" dirty="0">
                <a:latin typeface="Calibri" panose="020F0502020204030204" pitchFamily="34" charset="0"/>
                <a:ea typeface="Calibri" panose="020F0502020204030204" pitchFamily="34" charset="0"/>
                <a:cs typeface="Times New Roman" panose="02020603050405020304" pitchFamily="18" charset="0"/>
              </a:rPr>
              <a:t>Noted the Importance to Carry Forward earlier Visions with only needed Adjustments</a:t>
            </a:r>
          </a:p>
          <a:p>
            <a:pPr marL="800100" lvl="1" indent="-342900">
              <a:lnSpc>
                <a:spcPct val="107000"/>
              </a:lnSpc>
              <a:spcAft>
                <a:spcPts val="200"/>
              </a:spcAft>
              <a:buFont typeface="Arial" panose="020B0604020202020204" pitchFamily="34" charset="0"/>
              <a:buChar char="•"/>
              <a:tabLst>
                <a:tab pos="685800" algn="l"/>
              </a:tabLs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49" name="Picture 2" descr="Text&#10;&#10;Description automatically generated with low confidence">
            <a:extLst>
              <a:ext uri="{FF2B5EF4-FFF2-40B4-BE49-F238E27FC236}">
                <a16:creationId xmlns:a16="http://schemas.microsoft.com/office/drawing/2014/main" id="{72396149-3B66-4256-A790-4156BBF82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369" y="585187"/>
            <a:ext cx="4071938" cy="10168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CA269EC2-C576-494D-9B60-394F9EE00B32}"/>
              </a:ext>
            </a:extLst>
          </p:cNvPr>
          <p:cNvSpPr>
            <a:spLocks noChangeArrowheads="1"/>
          </p:cNvSpPr>
          <p:nvPr/>
        </p:nvSpPr>
        <p:spPr bwMode="auto">
          <a:xfrm>
            <a:off x="2700338" y="15716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Slide Number Placeholder 4">
            <a:extLst>
              <a:ext uri="{FF2B5EF4-FFF2-40B4-BE49-F238E27FC236}">
                <a16:creationId xmlns:a16="http://schemas.microsoft.com/office/drawing/2014/main" id="{EA4C2B36-311B-4AF3-8412-6243AD6FEF45}"/>
              </a:ext>
            </a:extLst>
          </p:cNvPr>
          <p:cNvSpPr>
            <a:spLocks noGrp="1"/>
          </p:cNvSpPr>
          <p:nvPr>
            <p:ph type="sldNum" sz="quarter" idx="12"/>
          </p:nvPr>
        </p:nvSpPr>
        <p:spPr/>
        <p:txBody>
          <a:bodyPr/>
          <a:lstStyle/>
          <a:p>
            <a:fld id="{3097457F-F655-420E-BED7-3ECA20338A0B}" type="slidenum">
              <a:rPr lang="en-US" smtClean="0"/>
              <a:t>8</a:t>
            </a:fld>
            <a:endParaRPr lang="en-US"/>
          </a:p>
        </p:txBody>
      </p:sp>
      <p:sp>
        <p:nvSpPr>
          <p:cNvPr id="3" name="Footer Placeholder 2">
            <a:extLst>
              <a:ext uri="{FF2B5EF4-FFF2-40B4-BE49-F238E27FC236}">
                <a16:creationId xmlns:a16="http://schemas.microsoft.com/office/drawing/2014/main" id="{F2094505-94B3-4416-9F93-47C64D70D8B1}"/>
              </a:ext>
            </a:extLst>
          </p:cNvPr>
          <p:cNvSpPr>
            <a:spLocks noGrp="1"/>
          </p:cNvSpPr>
          <p:nvPr>
            <p:ph type="ftr" sz="quarter" idx="11"/>
          </p:nvPr>
        </p:nvSpPr>
        <p:spPr/>
        <p:txBody>
          <a:bodyPr/>
          <a:lstStyle/>
          <a:p>
            <a:r>
              <a:rPr lang="en-US"/>
              <a:t>GMA Presentation 062125</a:t>
            </a:r>
            <a:endParaRPr lang="en-US" dirty="0"/>
          </a:p>
        </p:txBody>
      </p:sp>
      <p:pic>
        <p:nvPicPr>
          <p:cNvPr id="4" name="Picture 3">
            <a:extLst>
              <a:ext uri="{FF2B5EF4-FFF2-40B4-BE49-F238E27FC236}">
                <a16:creationId xmlns:a16="http://schemas.microsoft.com/office/drawing/2014/main" id="{F0362A6B-9F72-7B0C-60B5-BBECC07B6CF7}"/>
              </a:ext>
            </a:extLst>
          </p:cNvPr>
          <p:cNvPicPr>
            <a:picLocks noChangeAspect="1"/>
          </p:cNvPicPr>
          <p:nvPr/>
        </p:nvPicPr>
        <p:blipFill>
          <a:blip r:embed="rId3"/>
          <a:stretch>
            <a:fillRect/>
          </a:stretch>
        </p:blipFill>
        <p:spPr>
          <a:xfrm>
            <a:off x="9982200" y="614362"/>
            <a:ext cx="1133954" cy="1664352"/>
          </a:xfrm>
          <a:prstGeom prst="rect">
            <a:avLst/>
          </a:prstGeom>
        </p:spPr>
      </p:pic>
    </p:spTree>
    <p:extLst>
      <p:ext uri="{BB962C8B-B14F-4D97-AF65-F5344CB8AC3E}">
        <p14:creationId xmlns:p14="http://schemas.microsoft.com/office/powerpoint/2010/main" val="1324394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CF6A0BD-AF7D-4B93-B944-24865400CA03}"/>
              </a:ext>
            </a:extLst>
          </p:cNvPr>
          <p:cNvSpPr txBox="1"/>
          <p:nvPr/>
        </p:nvSpPr>
        <p:spPr>
          <a:xfrm>
            <a:off x="785814" y="1623064"/>
            <a:ext cx="10887074" cy="407035"/>
          </a:xfrm>
          <a:prstGeom prst="rect">
            <a:avLst/>
          </a:prstGeom>
          <a:noFill/>
        </p:spPr>
        <p:txBody>
          <a:bodyPr wrap="square" rtlCol="0">
            <a:spAutoFit/>
          </a:bodyPr>
          <a:lstStyle/>
          <a:p>
            <a:pPr marL="0" marR="0">
              <a:lnSpc>
                <a:spcPct val="107000"/>
              </a:lnSpc>
              <a:spcBef>
                <a:spcPts val="0"/>
              </a:spcBef>
              <a:spcAft>
                <a:spcPts val="200"/>
              </a:spcAft>
              <a:tabLst>
                <a:tab pos="685800" algn="l"/>
              </a:tabLs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2025-2026 Global Membership Approach SWOT Analysis Results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49" name="Picture 2" descr="Text&#10;&#10;Description automatically generated with low confidence">
            <a:extLst>
              <a:ext uri="{FF2B5EF4-FFF2-40B4-BE49-F238E27FC236}">
                <a16:creationId xmlns:a16="http://schemas.microsoft.com/office/drawing/2014/main" id="{72396149-3B66-4256-A790-4156BBF82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319" y="385762"/>
            <a:ext cx="4071938" cy="10168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CA269EC2-C576-494D-9B60-394F9EE00B32}"/>
              </a:ext>
            </a:extLst>
          </p:cNvPr>
          <p:cNvSpPr>
            <a:spLocks noChangeArrowheads="1"/>
          </p:cNvSpPr>
          <p:nvPr/>
        </p:nvSpPr>
        <p:spPr bwMode="auto">
          <a:xfrm>
            <a:off x="2700338" y="15716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Table 2">
            <a:extLst>
              <a:ext uri="{FF2B5EF4-FFF2-40B4-BE49-F238E27FC236}">
                <a16:creationId xmlns:a16="http://schemas.microsoft.com/office/drawing/2014/main" id="{324A8DBD-816B-44F8-8F64-3F8E999FEC3C}"/>
              </a:ext>
            </a:extLst>
          </p:cNvPr>
          <p:cNvGraphicFramePr>
            <a:graphicFrameLocks noGrp="1"/>
          </p:cNvGraphicFramePr>
          <p:nvPr>
            <p:extLst>
              <p:ext uri="{D42A27DB-BD31-4B8C-83A1-F6EECF244321}">
                <p14:modId xmlns:p14="http://schemas.microsoft.com/office/powerpoint/2010/main" val="792817046"/>
              </p:ext>
            </p:extLst>
          </p:nvPr>
        </p:nvGraphicFramePr>
        <p:xfrm>
          <a:off x="1412286" y="2122141"/>
          <a:ext cx="8628185" cy="4234210"/>
        </p:xfrm>
        <a:graphic>
          <a:graphicData uri="http://schemas.openxmlformats.org/drawingml/2006/table">
            <a:tbl>
              <a:tblPr firstRow="1" firstCol="1" bandRow="1"/>
              <a:tblGrid>
                <a:gridCol w="3966250">
                  <a:extLst>
                    <a:ext uri="{9D8B030D-6E8A-4147-A177-3AD203B41FA5}">
                      <a16:colId xmlns:a16="http://schemas.microsoft.com/office/drawing/2014/main" val="1154801462"/>
                    </a:ext>
                  </a:extLst>
                </a:gridCol>
                <a:gridCol w="4661935">
                  <a:extLst>
                    <a:ext uri="{9D8B030D-6E8A-4147-A177-3AD203B41FA5}">
                      <a16:colId xmlns:a16="http://schemas.microsoft.com/office/drawing/2014/main" val="50535030"/>
                    </a:ext>
                  </a:extLst>
                </a:gridCol>
              </a:tblGrid>
              <a:tr h="4234210">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Strengths </a:t>
                      </a:r>
                      <a:r>
                        <a:rPr lang="en-US" sz="1600" dirty="0">
                          <a:effectLst/>
                          <a:latin typeface="Calibri" panose="020F0502020204030204" pitchFamily="34" charset="0"/>
                          <a:ea typeface="Calibri" panose="020F0502020204030204" pitchFamily="34" charset="0"/>
                          <a:cs typeface="Times New Roman" panose="02020603050405020304" pitchFamily="18" charset="0"/>
                        </a:rPr>
                        <a:t>(Internal</a:t>
                      </a:r>
                      <a:r>
                        <a:rPr lang="en-US" sz="16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Social Media/Publicity</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New Member Orientation</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Good meeting location</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City Mayor is a member</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19075"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Weaknesses </a:t>
                      </a:r>
                      <a:r>
                        <a:rPr lang="en-US" sz="1600" dirty="0">
                          <a:effectLst/>
                          <a:latin typeface="Calibri" panose="020F0502020204030204" pitchFamily="34" charset="0"/>
                          <a:ea typeface="Calibri" panose="020F0502020204030204" pitchFamily="34" charset="0"/>
                          <a:cs typeface="Times New Roman" panose="02020603050405020304" pitchFamily="18" charset="0"/>
                        </a:rPr>
                        <a:t>(Internal)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Social Media/Publicity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New Member Orientation Not often enough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Lack of Mentorship of new Lions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Need to use the 1</a:t>
                      </a:r>
                      <a:r>
                        <a:rPr lang="en-US" sz="1400" b="1"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VP as Leadership Chair to promote training</a:t>
                      </a:r>
                    </a:p>
                    <a:p>
                      <a:pPr marL="342900" marR="0" lvl="0" indent="-342900">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Need to use the IPP as LCIF Coord. To promote individual club member donations. </a:t>
                      </a:r>
                    </a:p>
                    <a:p>
                      <a:pPr marL="342900" marR="0" lvl="0" indent="-342900">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No new member information packet.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219710" marR="0">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3427336"/>
                  </a:ext>
                </a:extLst>
              </a:tr>
            </a:tbl>
          </a:graphicData>
        </a:graphic>
      </p:graphicFrame>
      <p:sp>
        <p:nvSpPr>
          <p:cNvPr id="4" name="Slide Number Placeholder 3">
            <a:extLst>
              <a:ext uri="{FF2B5EF4-FFF2-40B4-BE49-F238E27FC236}">
                <a16:creationId xmlns:a16="http://schemas.microsoft.com/office/drawing/2014/main" id="{AAC95490-3B84-4ECE-A5EA-EFE44C3C9DDE}"/>
              </a:ext>
            </a:extLst>
          </p:cNvPr>
          <p:cNvSpPr>
            <a:spLocks noGrp="1"/>
          </p:cNvSpPr>
          <p:nvPr>
            <p:ph type="sldNum" sz="quarter" idx="12"/>
          </p:nvPr>
        </p:nvSpPr>
        <p:spPr/>
        <p:txBody>
          <a:bodyPr/>
          <a:lstStyle/>
          <a:p>
            <a:fld id="{3097457F-F655-420E-BED7-3ECA20338A0B}" type="slidenum">
              <a:rPr lang="en-US" smtClean="0"/>
              <a:t>9</a:t>
            </a:fld>
            <a:endParaRPr lang="en-US"/>
          </a:p>
        </p:txBody>
      </p:sp>
      <p:sp>
        <p:nvSpPr>
          <p:cNvPr id="5" name="Footer Placeholder 4">
            <a:extLst>
              <a:ext uri="{FF2B5EF4-FFF2-40B4-BE49-F238E27FC236}">
                <a16:creationId xmlns:a16="http://schemas.microsoft.com/office/drawing/2014/main" id="{3BE78991-6331-422E-B289-FDBB9A0C43DC}"/>
              </a:ext>
            </a:extLst>
          </p:cNvPr>
          <p:cNvSpPr>
            <a:spLocks noGrp="1"/>
          </p:cNvSpPr>
          <p:nvPr>
            <p:ph type="ftr" sz="quarter" idx="11"/>
          </p:nvPr>
        </p:nvSpPr>
        <p:spPr/>
        <p:txBody>
          <a:bodyPr/>
          <a:lstStyle/>
          <a:p>
            <a:r>
              <a:rPr lang="en-US"/>
              <a:t>GMA Presentation 062125</a:t>
            </a:r>
            <a:endParaRPr lang="en-US" dirty="0"/>
          </a:p>
        </p:txBody>
      </p:sp>
      <p:pic>
        <p:nvPicPr>
          <p:cNvPr id="6" name="Picture 5">
            <a:extLst>
              <a:ext uri="{FF2B5EF4-FFF2-40B4-BE49-F238E27FC236}">
                <a16:creationId xmlns:a16="http://schemas.microsoft.com/office/drawing/2014/main" id="{C87D3B89-EA49-4810-841A-6A6D55377BEE}"/>
              </a:ext>
            </a:extLst>
          </p:cNvPr>
          <p:cNvPicPr>
            <a:picLocks noChangeAspect="1"/>
          </p:cNvPicPr>
          <p:nvPr/>
        </p:nvPicPr>
        <p:blipFill>
          <a:blip r:embed="rId3"/>
          <a:stretch>
            <a:fillRect/>
          </a:stretch>
        </p:blipFill>
        <p:spPr>
          <a:xfrm>
            <a:off x="10272232" y="365747"/>
            <a:ext cx="1133954" cy="1664352"/>
          </a:xfrm>
          <a:prstGeom prst="rect">
            <a:avLst/>
          </a:prstGeom>
        </p:spPr>
      </p:pic>
    </p:spTree>
    <p:extLst>
      <p:ext uri="{BB962C8B-B14F-4D97-AF65-F5344CB8AC3E}">
        <p14:creationId xmlns:p14="http://schemas.microsoft.com/office/powerpoint/2010/main" val="2109126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2292</TotalTime>
  <Words>1128</Words>
  <Application>Microsoft Office PowerPoint</Application>
  <PresentationFormat>Widescreen</PresentationFormat>
  <Paragraphs>158</Paragraphs>
  <Slides>20</Slides>
  <Notes>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Courier New</vt:lpstr>
      <vt:lpstr>Symbol</vt:lpstr>
      <vt:lpstr>Times New Roman</vt:lpstr>
      <vt:lpstr>Office Theme</vt:lpstr>
      <vt:lpstr>PowerPoint Presentation</vt:lpstr>
      <vt:lpstr>Leadership</vt:lpstr>
      <vt:lpstr>Leadership</vt:lpstr>
      <vt:lpstr>Leadership</vt:lpstr>
      <vt:lpstr>Leadership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 Conger</dc:creator>
  <cp:lastModifiedBy>Fred Conger</cp:lastModifiedBy>
  <cp:revision>61</cp:revision>
  <cp:lastPrinted>2022-04-18T03:04:33Z</cp:lastPrinted>
  <dcterms:created xsi:type="dcterms:W3CDTF">2022-01-28T18:11:48Z</dcterms:created>
  <dcterms:modified xsi:type="dcterms:W3CDTF">2025-06-20T03:50:19Z</dcterms:modified>
</cp:coreProperties>
</file>