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4A217-A652-43B8-9891-7CF4B6DAE874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7C544-5FE9-4F45-9EF0-4F6AC90D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38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6401-9EBB-A473-D5E5-4D0BD46ED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98C91-D28A-7D16-76D4-932AF55AD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54CB-85EE-7147-A401-7927D898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A450-A331-4FAA-9568-9B38122E19F3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F6E7-D832-F98A-DA81-95DF972B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BB721-EC03-9AFE-2419-4C0C6EF3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0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DA9F-6E26-66F1-C7D0-449E1BDA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E849B-E1B1-1614-2320-BA4598FEF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DBAA9-F7DB-6611-71D1-95BBD0CB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D6C-0DC1-42EC-93EB-BA08ACBD56D2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162BA-45E1-4367-7AAD-44BA1A2CD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12DBF-96D9-9BBF-AF0F-ABD544060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9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1D22A2-F9D0-EF50-6591-4D587E929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915F7-11BF-9AE2-CDCE-3AD4D21C7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5E4F-6505-5F2A-431D-73FE97F8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D6FB-68D9-4B17-96F9-DBB96E367FF7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53E59-A547-2FC7-A230-C8D861FF4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01E04-D1A8-A591-FB4C-3E47EE44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9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F8C2-229A-F14D-09E1-A76AF6D77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8CF86-622A-FA45-59B0-51E1C4902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4099A-FE45-4DFF-C4A9-9483A84E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A753-F8A9-47FA-AF0C-5968525A93B0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C6925-4BCA-155A-65C5-CC62783A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678CD-1FEA-A06E-84C8-FB2A8450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6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05FA-ED33-5364-2B0F-A575C1F79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984E2-4D29-B5F0-8E16-1941E1754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5D5C7-8ECF-4CEE-09A2-5A123845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483C-365A-4341-B1C8-9F51ADC88DE9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3AB5C-C360-4E3B-CCD3-D2A254A0C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59D16-0C1D-29E8-6A52-A0967181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5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6091-DB15-110D-63A3-B8400D98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06532-9EF1-5596-BDD1-49DF3B98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5721B-7573-B4A2-CA71-F5B90190C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1FC1D-A97F-95CA-12A5-813DBA57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4D41-F7A0-4986-B4B0-A1927E4B8667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6364B-995C-8613-6FF4-51079EF0B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DFC11-099C-1154-5932-5BA02703C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8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824D-2AAD-EF86-B23B-17B08B265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277C4-E600-C8F1-8252-51A8D80C8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B6774-ACAC-7E8E-A92E-385D33726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1010D-4087-079C-37CA-F8B3537C3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D8FF48-A148-435A-250E-2D30CF228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E96AD-C5B0-2BFA-D724-1E176F95D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5847-26E7-4988-8A3A-267537805B8B}" type="datetime1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24D02B-F412-C2C8-AECC-DE5361E1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B15B3-52C1-F46C-CD5B-7FF27359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2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C02A-925A-FBCD-78DC-AD770D8DB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4420B-09AA-C0F9-DAB9-28AF9A668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B59D0-F239-4F65-B889-46DADBB947C9}" type="datetime1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DAE80-096B-B480-4783-7A4992F2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E231F-98A1-C039-4ECF-9D13CA5F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7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20277-9A00-4956-3639-6344C887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33C7-818C-4FCC-8CCE-F7E158584AB0}" type="datetime1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EF6045-89AA-4523-226B-1D2E90DB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B224F-BA13-2B44-5BFC-FEAFAFE24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8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5AA5B-D7FC-2561-B02E-3443E1B5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E6C4E-37CB-156A-3761-5B4447027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BFE40-9CD1-8924-4F96-D92D1B21A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4B0CA-4246-E25A-EE5C-4A17BA853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54FF-7DFF-42C1-B209-AF031583A503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47191-ECCB-D6FB-2EAF-CA8F79B3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D3238-FDA3-BD22-DC78-454B9D6D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6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A300-427C-F237-D959-8E32B1C1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1C158-4246-46F0-9D54-0BD4FA25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5EBE8-8D3E-6DC5-8928-E9BF4E421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29E1E-5B23-16C5-0A2C-BDABD0EF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F77-E41A-40D7-ACBE-9DC89E0826E3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DB493-8D39-4228-FA92-7D65B8AA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8B7FD-621A-3746-6C4A-489039E93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5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D84E0B-1121-A030-043D-AFF0E384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5C14A-300B-114B-F8C1-3E58CB984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47588-572B-367D-C4B1-16DDF0C029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01469-A4BA-4874-8FB4-3D75D47ACAD3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C97D1-DE5B-6CCA-62D0-B03F9B105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8CA72-477B-D6EC-AE8C-8CAF92406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lionsdistrict2x1.org/lions-2-x1-university-fil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1B313-8D63-8ED1-294E-9BEEE6AD6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Club 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786F5D-3E3B-2EAF-4A49-B08A271DC7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Leadership Information Session</a:t>
            </a:r>
          </a:p>
          <a:p>
            <a:r>
              <a:rPr lang="en-US" sz="3600" dirty="0">
                <a:solidFill>
                  <a:srgbClr val="FF0000"/>
                </a:solidFill>
              </a:rPr>
              <a:t>2025-2026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F231A11C-61A2-B3F0-0EAC-16E624974B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E24BF949-4341-1EC4-410F-115BBC99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0C593-E84A-3F87-1F98-875DA57C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7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12581-21D0-46B5-EE4C-38DD54C9A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C843882-32B6-8EE9-BA2A-1D8BF5CFD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And Finally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2516658A-4DDE-67B0-C219-AA4E676FF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E56089E7-7ED6-7A68-9579-0FCF3535EA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7A1177F6-2D8E-FC7D-25B0-FD50C592C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3984" y="2229491"/>
            <a:ext cx="7428216" cy="3914453"/>
          </a:xfrm>
        </p:spPr>
        <p:txBody>
          <a:bodyPr anchor="t"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cs typeface="Arial" panose="020B0604020202020204" pitchFamily="34" charset="0"/>
              </a:rPr>
              <a:t>*Hold Annual Elections and enter the results into the Portal by April 15</a:t>
            </a:r>
            <a:r>
              <a:rPr lang="en-US" sz="2700" baseline="30000" dirty="0">
                <a:cs typeface="Arial" panose="020B0604020202020204" pitchFamily="34" charset="0"/>
              </a:rPr>
              <a:t>th</a:t>
            </a:r>
            <a:r>
              <a:rPr lang="en-US" sz="2700" dirty="0">
                <a:cs typeface="Arial" panose="020B0604020202020204" pitchFamily="34" charset="0"/>
              </a:rPr>
              <a:t>.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Plan to earn LCI’s Club Excellence Award each year!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Stay informed: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Review the monthly District Newsletter (LINK)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Read your Lion emails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the quarterly Zone Meetings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District Mid-Winter Conference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District Convention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7A3E83-0AB7-E9E1-38CA-D1BBAF1CE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1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367AD-82C7-DBC3-0F81-932349CCB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ED2E-C56D-AF3E-8A5A-9DBD7A2236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Congratulations Club 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70D24-CE58-133C-F844-35AFBC1B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Enjoy your year and have fun.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But put in the work to be successful.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Lead by Example.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Encourage, Motivate, Delegate, Promote teamwork.</a:t>
            </a:r>
          </a:p>
          <a:p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FE82F569-C6E2-0E68-7A8C-0B41B517B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05D3B92C-05BC-BE4A-E983-A0478EF77A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1A2E5-A3E1-EC48-31CA-C4F21D1D8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0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4E20-0E26-F8F0-CC2C-123C1F8CD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14DEB-68D0-8C1B-F469-14DB1A61CA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Congratulations Club 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84557C-0712-A50E-E8E2-DCC6214A6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Your club’s success is largely impacted by your leadership.</a:t>
            </a:r>
          </a:p>
          <a:p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77C71BCA-92AB-A4B6-5B58-12F1B7254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CA9E69E5-BAE2-FC39-1EE6-4482904F6E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EC771-583C-1DA8-9B7F-94269A61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7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A5ADE-3311-EC07-661F-D0DB1879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074E-130E-1D41-4B8B-E6A3AEB215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10563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Vice-Presidents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9C7BF-45C3-6410-0E00-0DA8DC1B8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259" y="2931275"/>
            <a:ext cx="9144000" cy="23875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Welcome!</a:t>
            </a:r>
          </a:p>
          <a:p>
            <a:r>
              <a:rPr lang="en-US" sz="3600" dirty="0">
                <a:solidFill>
                  <a:srgbClr val="FF0000"/>
                </a:solidFill>
              </a:rPr>
              <a:t>Use this year to prepare to lead your club.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You have started by being here today.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C4F2CAAD-D958-B44F-9F3F-DBE9B06A6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469F1833-7DA8-78FF-564E-F18B9D4FB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0B591-3A51-9905-6457-61632A14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7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FA81D-6739-D9CE-464B-74395953E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77CC-49C3-7C78-37EB-4323EB29F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905" y="3439262"/>
            <a:ext cx="10500189" cy="2191626"/>
          </a:xfrm>
        </p:spPr>
        <p:txBody>
          <a:bodyPr>
            <a:normAutofit/>
          </a:bodyPr>
          <a:lstStyle/>
          <a:p>
            <a:r>
              <a:rPr lang="en-US" sz="4900" dirty="0"/>
              <a:t>https://lionsdistrict2x1.org/</a:t>
            </a:r>
            <a:br>
              <a:rPr lang="en-US" sz="4900" dirty="0"/>
            </a:br>
            <a:br>
              <a:rPr lang="en-US" sz="4900" dirty="0"/>
            </a:br>
            <a:r>
              <a:rPr lang="en-US" sz="3600" dirty="0">
                <a:hlinkClick r:id="rId2"/>
              </a:rPr>
              <a:t>https://lionsdistrict2x1.org/lions-2-x1-university-files/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4F047-1085-AD59-93C9-78CB04525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8824"/>
            <a:ext cx="9144000" cy="880438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All Material is located on this site.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86D79C9D-AED3-6FB3-3D06-618DBE2BB2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C711339D-AE4E-AC03-E9D9-D165CF39ED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0DA64-1E4E-119D-6CA6-C9C39599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4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ECD05-8FF3-7105-276E-D1BD9037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32F7D45-614E-1D8F-D12C-19E96A821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1D49427A-3490-4E97-A534-9A00557A9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5B0D89D5-433E-F61E-9223-18F7C8E7B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183885E-5966-3D89-7FAF-A2E7FF051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0630"/>
            <a:ext cx="9144000" cy="3059327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700" i="1" dirty="0"/>
              <a:t>You and Your Secretary</a:t>
            </a:r>
            <a:br>
              <a:rPr lang="en-US" sz="2700" dirty="0"/>
            </a:br>
            <a:r>
              <a:rPr lang="en-US" sz="2700" dirty="0"/>
              <a:t>	</a:t>
            </a:r>
            <a:br>
              <a:rPr lang="en-US" sz="2700" dirty="0"/>
            </a:br>
            <a:r>
              <a:rPr lang="en-US" sz="2700" dirty="0"/>
              <a:t>	Verify that all club info on LCI Portal is accurate!</a:t>
            </a:r>
            <a:br>
              <a:rPr lang="en-US" sz="2700" dirty="0"/>
            </a:br>
            <a:r>
              <a:rPr lang="en-US" sz="2700" dirty="0"/>
              <a:t>		* Club meeting days, time, and location.</a:t>
            </a:r>
            <a:br>
              <a:rPr lang="en-US" sz="2700" dirty="0"/>
            </a:br>
            <a:r>
              <a:rPr lang="en-US" sz="2700" dirty="0"/>
              <a:t>		* All member and officer information is up to date.</a:t>
            </a:r>
            <a:br>
              <a:rPr lang="en-US" sz="2700" dirty="0"/>
            </a:br>
            <a:r>
              <a:rPr lang="en-US" sz="2700" dirty="0"/>
              <a:t>		* Each Lion and Officer has a unique email address.</a:t>
            </a:r>
            <a:br>
              <a:rPr lang="en-US" sz="2700" dirty="0"/>
            </a:br>
            <a:r>
              <a:rPr lang="en-US" sz="2700" dirty="0"/>
              <a:t>	</a:t>
            </a:r>
            <a:br>
              <a:rPr lang="en-US" sz="2700" dirty="0"/>
            </a:br>
            <a:r>
              <a:rPr lang="en-US" sz="2700" dirty="0"/>
              <a:t>Try to fill any missing officer positions, if possible, to  fill out your leadership team. </a:t>
            </a:r>
            <a:br>
              <a:rPr lang="en-US" sz="2800" dirty="0"/>
            </a:br>
            <a:r>
              <a:rPr lang="en-US" sz="3200" dirty="0"/>
              <a:t>		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2A51C0-1C4F-F5B7-14A2-C839B7B8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8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52944-0773-A73F-076E-EA4BB5CC7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BB2B18D-7F64-423D-7209-B9A8A6EB0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8274FFE7-9E4F-61FB-4616-445A5785CB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4638B463-0D26-5CAC-BC88-43814B2618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4A48C53-6995-3C7B-89FC-513A1572A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993" y="2229491"/>
            <a:ext cx="8131709" cy="3996659"/>
          </a:xfrm>
        </p:spPr>
        <p:txBody>
          <a:bodyPr anchor="t"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cs typeface="Arial" panose="020B0604020202020204" pitchFamily="34" charset="0"/>
              </a:rPr>
              <a:t>* Establish a Club Budget approved by your board.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Always prepare an agenda for every meetings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(send it out before your meetings)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Have interesting programs.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Make use of District Cabinet Chairs, District Charity 	Representatives, Local City and School leaders, local 	causes, DART, Federal/State Government, etc.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Invite the District Governor and your Zone Chair as programs</a:t>
            </a:r>
            <a:r>
              <a:rPr lang="en-US" sz="2700" dirty="0"/>
              <a:t>.</a:t>
            </a:r>
            <a:r>
              <a:rPr lang="en-US" sz="3200" dirty="0"/>
              <a:t>	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032A12-E0CA-784D-795C-E734EF7B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92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3D8F9-09BD-D9DD-5B20-361496140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40459A-EED5-9AFA-F041-2670EF9FB4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9632ED2E-77E7-40CB-6DB0-EAE4A9317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5A5F76DA-B1FE-5CE4-B078-17F73D7F8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9432D482-DD6C-46F7-69AF-46C079C3E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4748" y="2363044"/>
            <a:ext cx="9019051" cy="4171319"/>
          </a:xfrm>
        </p:spPr>
        <p:txBody>
          <a:bodyPr anchor="t">
            <a:no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cs typeface="Arial" panose="020B0604020202020204" pitchFamily="34" charset="0"/>
              </a:rPr>
              <a:t>* Use the Global Membership Approach to develop club SMART goals and action plans which include: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Membership Growth,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Increased Service ,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Leader Development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Support of our Foundation (LCIF)</a:t>
            </a:r>
            <a:br>
              <a:rPr lang="en-US" sz="24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* As the club Global Action Team chair, meet quarterly with your club GAT team to review your club’s goals and status of the Action Plans.</a:t>
            </a:r>
            <a:br>
              <a:rPr lang="en-US" sz="2400" dirty="0">
                <a:cs typeface="Arial" panose="020B0604020202020204" pitchFamily="34" charset="0"/>
              </a:rPr>
            </a:br>
            <a:br>
              <a:rPr lang="en-US" sz="2400" dirty="0"/>
            </a:br>
            <a:r>
              <a:rPr lang="en-US" sz="2400" dirty="0"/>
              <a:t>*</a:t>
            </a:r>
            <a:r>
              <a:rPr lang="en-US" sz="2400" dirty="0">
                <a:cs typeface="Arial" panose="020B0604020202020204" pitchFamily="34" charset="0"/>
              </a:rPr>
              <a:t>Make any necessary goal adjustments, with your board’s approval.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4267F-E8A8-3B1A-2650-6B604AE9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1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E19DA-F518-83B9-595F-5C87F53F2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5A3091-B99E-D931-797F-AE1DFE677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5" name="Picture 4" descr="A logo with a blue and green circle with paw prints&#10;&#10;AI-generated content may be incorrect.">
            <a:extLst>
              <a:ext uri="{FF2B5EF4-FFF2-40B4-BE49-F238E27FC236}">
                <a16:creationId xmlns:a16="http://schemas.microsoft.com/office/drawing/2014/main" id="{920E9FD3-6C70-DD5E-DB88-B3CABDE84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150106"/>
            <a:ext cx="2387600" cy="2387600"/>
          </a:xfrm>
          <a:prstGeom prst="rect">
            <a:avLst/>
          </a:prstGeom>
        </p:spPr>
      </p:pic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D61630BA-AE63-A26E-9D67-0FF984960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188F960-9B33-8E14-B4A6-841296E4E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9694" y="2619898"/>
            <a:ext cx="8092611" cy="3883643"/>
          </a:xfrm>
        </p:spPr>
        <p:txBody>
          <a:bodyPr anchor="t"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cs typeface="Arial" panose="020B0604020202020204" pitchFamily="34" charset="0"/>
              </a:rPr>
              <a:t>* Appoint a volunteer SUNSHINE chair to stay connected with  members needs. Care for your members who need help!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Keep your members happy with social/fun times, meaningful service projects, and interesting programs.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/>
            </a:br>
            <a:r>
              <a:rPr lang="en-US" sz="2700" dirty="0"/>
              <a:t>* </a:t>
            </a:r>
            <a:r>
              <a:rPr lang="en-US" sz="2700" dirty="0">
                <a:cs typeface="Arial" panose="020B0604020202020204" pitchFamily="34" charset="0"/>
              </a:rPr>
              <a:t>Reward your members who served the club well.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Awards from the Charities, club “Grass Roots Lion”, “Lion of the Year”, Appreciation Awards or Certificates. Do this at your Awards/Installation of Officers event. 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124E2C-8296-53A5-11CA-67A75D2F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87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536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Club Presidents</vt:lpstr>
      <vt:lpstr>Congratulations Club Presidents</vt:lpstr>
      <vt:lpstr>Congratulations Club Presidents</vt:lpstr>
      <vt:lpstr>1st Vice-Presidents</vt:lpstr>
      <vt:lpstr>https://lionsdistrict2x1.org/  https://lionsdistrict2x1.org/lions-2-x1-university-files/</vt:lpstr>
      <vt:lpstr>You and Your Secretary    Verify that all club info on LCI Portal is accurate!   * Club meeting days, time, and location.   * All member and officer information is up to date.   * Each Lion and Officer has a unique email address.   Try to fill any missing officer positions, if possible, to  fill out your leadership team.    </vt:lpstr>
      <vt:lpstr>* Establish a Club Budget approved by your board.  * Always prepare an agenda for every meetings   (send it out before your meetings)  * Have interesting programs.  Make use of District Cabinet Chairs, District Charity  Representatives, Local City and School leaders, local  causes, DART, Federal/State Government, etc.  * Invite the District Governor and your Zone Chair as programs. </vt:lpstr>
      <vt:lpstr>* Use the Global Membership Approach to develop club SMART goals and action plans which include:   Membership Growth,   Increased Service ,   Leader Development   Support of our Foundation (LCIF)  * As the club Global Action Team chair, meet quarterly with your club GAT team to review your club’s goals and status of the Action Plans.  *Make any necessary goal adjustments, with your board’s approval. </vt:lpstr>
      <vt:lpstr>* Appoint a volunteer SUNSHINE chair to stay connected with  members needs. Care for your members who need help!  * Keep your members happy with social/fun times, meaningful service projects, and interesting programs.  * Reward your members who served the club well.   Awards from the Charities, club “Grass Roots Lion”, “Lion of the Year”, Appreciation Awards or Certificates. Do this at your Awards/Installation of Officers event.   </vt:lpstr>
      <vt:lpstr>*Hold Annual Elections and enter the results into the Portal by April 15th.    * Plan to earn LCI’s Club Excellence Award each year!  * Stay informed:  Review the monthly District Newsletter (LINK)  Read your Lion emails  Attend the quarterly Zone Meetings  Attend District Mid-Winter Conference  Attend District Convention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 Conger</dc:creator>
  <cp:lastModifiedBy>Fred Conger</cp:lastModifiedBy>
  <cp:revision>6</cp:revision>
  <dcterms:created xsi:type="dcterms:W3CDTF">2025-06-14T01:10:52Z</dcterms:created>
  <dcterms:modified xsi:type="dcterms:W3CDTF">2025-06-14T03:50:00Z</dcterms:modified>
</cp:coreProperties>
</file>