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5.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6.xml" ContentType="application/vnd.openxmlformats-officedocument.theme+xml"/>
  <Override PartName="/ppt/slideLayouts/slideLayout420.xml" ContentType="application/vnd.openxmlformats-officedocument.presentationml.slideLayout+xml"/>
  <Override PartName="/ppt/theme/theme7.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 id="2147483752" r:id="rId2"/>
    <p:sldMasterId id="2147484795" r:id="rId3"/>
    <p:sldMasterId id="2147484558" r:id="rId4"/>
    <p:sldMasterId id="2147484788" r:id="rId5"/>
    <p:sldMasterId id="2147484610" r:id="rId6"/>
    <p:sldMasterId id="2147484598" r:id="rId7"/>
    <p:sldMasterId id="2147484796" r:id="rId8"/>
  </p:sldMasterIdLst>
  <p:notesMasterIdLst>
    <p:notesMasterId r:id="rId40"/>
  </p:notesMasterIdLst>
  <p:sldIdLst>
    <p:sldId id="1444" r:id="rId9"/>
    <p:sldId id="1733" r:id="rId10"/>
    <p:sldId id="1752" r:id="rId11"/>
    <p:sldId id="1266" r:id="rId12"/>
    <p:sldId id="1731" r:id="rId13"/>
    <p:sldId id="1344" r:id="rId14"/>
    <p:sldId id="1750" r:id="rId15"/>
    <p:sldId id="1751" r:id="rId16"/>
    <p:sldId id="1720" r:id="rId17"/>
    <p:sldId id="1338" r:id="rId18"/>
    <p:sldId id="1337" r:id="rId19"/>
    <p:sldId id="1335" r:id="rId20"/>
    <p:sldId id="1332" r:id="rId21"/>
    <p:sldId id="1327" r:id="rId22"/>
    <p:sldId id="1747" r:id="rId23"/>
    <p:sldId id="1748" r:id="rId24"/>
    <p:sldId id="1749" r:id="rId25"/>
    <p:sldId id="1425" r:id="rId26"/>
    <p:sldId id="1181" r:id="rId27"/>
    <p:sldId id="1725" r:id="rId28"/>
    <p:sldId id="1726" r:id="rId29"/>
    <p:sldId id="1734" r:id="rId30"/>
    <p:sldId id="1735" r:id="rId31"/>
    <p:sldId id="1736" r:id="rId32"/>
    <p:sldId id="1737" r:id="rId33"/>
    <p:sldId id="1738" r:id="rId34"/>
    <p:sldId id="1744" r:id="rId35"/>
    <p:sldId id="1739" r:id="rId36"/>
    <p:sldId id="1740" r:id="rId37"/>
    <p:sldId id="1741" r:id="rId38"/>
    <p:sldId id="1743" r:id="rId39"/>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AD7DA1-B6B9-9CE1-A786-632C9A6BA591}" name="Smith, Beth" initials="SB" userId="S::bsmith@lionsclubs.org::61d1f12c-166d-41f0-9f96-20957ea433b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FF5C35"/>
    <a:srgbClr val="407CCA"/>
    <a:srgbClr val="55565A"/>
    <a:srgbClr val="EBB700"/>
    <a:srgbClr val="7A2682"/>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03"/>
    <p:restoredTop sz="69721" autoAdjust="0"/>
  </p:normalViewPr>
  <p:slideViewPr>
    <p:cSldViewPr snapToGrid="0" snapToObjects="1">
      <p:cViewPr varScale="1">
        <p:scale>
          <a:sx n="60" d="100"/>
          <a:sy n="60" d="100"/>
        </p:scale>
        <p:origin x="1992" y="282"/>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8/10/relationships/authors" Target="authors.xml"/><Relationship Id="rId20" Type="http://schemas.openxmlformats.org/officeDocument/2006/relationships/slide" Target="slides/slide12.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5317964" y="1"/>
            <a:ext cx="4068339" cy="356357"/>
          </a:xfrm>
          <a:prstGeom prst="rect">
            <a:avLst/>
          </a:prstGeom>
        </p:spPr>
        <p:txBody>
          <a:bodyPr vert="horz" lIns="94221" tIns="47111" rIns="94221" bIns="47111" rtlCol="0"/>
          <a:lstStyle>
            <a:lvl1pPr algn="r">
              <a:defRPr sz="1200"/>
            </a:lvl1pPr>
          </a:lstStyle>
          <a:p>
            <a:fld id="{35EC50FC-F9F0-994C-8ED5-9766C18DAC95}" type="datetimeFigureOut">
              <a:rPr lang="en-US" smtClean="0"/>
              <a:t>6/13/2025</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938848" y="3418065"/>
            <a:ext cx="7510780" cy="2796601"/>
          </a:xfrm>
          <a:prstGeom prst="rect">
            <a:avLst/>
          </a:prstGeom>
        </p:spPr>
        <p:txBody>
          <a:bodyPr vert="horz" lIns="94221" tIns="47111" rIns="94221" bIns="4711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5317964" y="6746119"/>
            <a:ext cx="4068339" cy="356356"/>
          </a:xfrm>
          <a:prstGeom prst="rect">
            <a:avLst/>
          </a:prstGeom>
        </p:spPr>
        <p:txBody>
          <a:bodyPr vert="horz" lIns="94221" tIns="47111" rIns="94221" bIns="47111"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3294179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0613175-C83C-4074-BD96-D5BF6DD143F1}"/>
              </a:ext>
            </a:extLst>
          </p:cNvPr>
          <p:cNvSpPr>
            <a:spLocks noGrp="1"/>
          </p:cNvSpPr>
          <p:nvPr>
            <p:ph type="body" idx="1"/>
          </p:nvPr>
        </p:nvSpPr>
        <p:spPr/>
        <p:txBody>
          <a:bodyPr/>
          <a:lstStyle/>
          <a:p>
            <a:r>
              <a:rPr lang="en-US" dirty="0"/>
              <a:t>DISTRICT 2-X1 HAS ONLY ?? CLUBS THAT REACH THE $5,000 MINIMUM</a:t>
            </a:r>
          </a:p>
          <a:p>
            <a:r>
              <a:rPr lang="en-US" dirty="0"/>
              <a:t>THE REST OF US FALL INTO THE DISTRICT DCG POOL</a:t>
            </a:r>
          </a:p>
        </p:txBody>
      </p:sp>
    </p:spTree>
    <p:extLst>
      <p:ext uri="{BB962C8B-B14F-4D97-AF65-F5344CB8AC3E}">
        <p14:creationId xmlns:p14="http://schemas.microsoft.com/office/powerpoint/2010/main" val="311368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can be accrued, but you must meet the minimum donation threshold </a:t>
            </a:r>
            <a:r>
              <a:rPr lang="en-US" i="1" dirty="0"/>
              <a:t>each year</a:t>
            </a:r>
            <a:r>
              <a:rPr lang="en-US" dirty="0"/>
              <a:t> for accrual. This can be a good option for larger projects</a:t>
            </a:r>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sz="1300">
                <a:solidFill>
                  <a:prstClr val="black"/>
                </a:solidFill>
                <a:latin typeface="Calibri" panose="020F0502020204030204"/>
              </a:rPr>
              <a:pPr defTabSz="942210">
                <a:defRPr/>
              </a:pPr>
              <a:t>12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436658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a:solidFill>
                  <a:prstClr val="black"/>
                </a:solidFill>
                <a:latin typeface="Calibri" panose="020F0502020204030204"/>
              </a:rPr>
              <a:pPr defTabSz="942210">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298894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664561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2264584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Award of all three requires a donation of $350.00</a:t>
            </a:r>
          </a:p>
        </p:txBody>
      </p:sp>
    </p:spTree>
    <p:extLst>
      <p:ext uri="{BB962C8B-B14F-4D97-AF65-F5344CB8AC3E}">
        <p14:creationId xmlns:p14="http://schemas.microsoft.com/office/powerpoint/2010/main" val="3658222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Melvin Jones application is available online only.</a:t>
            </a:r>
          </a:p>
          <a:p>
            <a:r>
              <a:rPr lang="en-US" sz="1800" b="1" dirty="0">
                <a:cs typeface="+mn-lt"/>
              </a:rPr>
              <a:t>Club Recognition is similar to individual recognition</a:t>
            </a:r>
            <a:br>
              <a:rPr lang="en-US" sz="1800" b="1" dirty="0">
                <a:cs typeface="+mn-lt"/>
              </a:rPr>
            </a:br>
            <a:br>
              <a:rPr lang="en-US" sz="1800" b="1" dirty="0">
                <a:cs typeface="+mn-lt"/>
              </a:rPr>
            </a:br>
            <a:endParaRPr lang="en-US" sz="1800" b="1" dirty="0">
              <a:cs typeface="Calibri"/>
            </a:endParaRPr>
          </a:p>
          <a:p>
            <a:endParaRPr lang="en-US" dirty="0"/>
          </a:p>
        </p:txBody>
      </p:sp>
    </p:spTree>
    <p:extLst>
      <p:ext uri="{BB962C8B-B14F-4D97-AF65-F5344CB8AC3E}">
        <p14:creationId xmlns:p14="http://schemas.microsoft.com/office/powerpoint/2010/main" val="1050652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852" lvl="1" defTabSz="942210">
              <a:buClr>
                <a:srgbClr val="FFFFFF"/>
              </a:buClr>
              <a:defRPr/>
            </a:pPr>
            <a:r>
              <a:rPr lang="en-US" sz="3300" dirty="0">
                <a:solidFill>
                  <a:schemeClr val="bg1"/>
                </a:solidFill>
                <a:latin typeface="Arial" panose="020B0604020202020204" pitchFamily="34" charset="0"/>
                <a:cs typeface="Arial" panose="020B0604020202020204" pitchFamily="34" charset="0"/>
              </a:rPr>
              <a:t>Practice of planning charitable gift in context of one’s current financial plan, retirement plan, estate plan  </a:t>
            </a:r>
          </a:p>
          <a:p>
            <a:pPr marL="7852" lvl="1" defTabSz="942210">
              <a:buClr>
                <a:srgbClr val="FFFFFF"/>
              </a:buClr>
              <a:defRPr/>
            </a:pPr>
            <a:endParaRPr lang="en-US" sz="3300" dirty="0">
              <a:solidFill>
                <a:srgbClr val="FFFFFF"/>
              </a:solidFill>
              <a:latin typeface="Arial" panose="020B0604020202020204" pitchFamily="34" charset="0"/>
              <a:cs typeface="Arial" panose="020B0604020202020204" pitchFamily="34" charset="0"/>
            </a:endParaRPr>
          </a:p>
          <a:p>
            <a:pPr marL="7852" lvl="1">
              <a:buClr>
                <a:srgbClr val="FFFFFF"/>
              </a:buClr>
              <a:defRPr/>
            </a:pPr>
            <a:r>
              <a:rPr lang="en-US" sz="3300" dirty="0">
                <a:solidFill>
                  <a:srgbClr val="FFFFFF"/>
                </a:solidFill>
                <a:latin typeface="Arial"/>
                <a:cs typeface="Arial"/>
              </a:rPr>
              <a:t>Gifts such as: living trust, wills, retirement accounts, stocks, bonds, charitable gift annuities, charitable lead trust, and others, which my colleague Bob will cover in greater detail next. </a:t>
            </a:r>
            <a:endParaRPr lang="en-US" sz="3300" dirty="0">
              <a:solidFill>
                <a:srgbClr val="FFFFFF"/>
              </a:solidFill>
              <a:latin typeface="Arial" panose="020B0604020202020204" pitchFamily="34" charset="0"/>
              <a:cs typeface="Arial" panose="020B0604020202020204" pitchFamily="34" charset="0"/>
            </a:endParaRPr>
          </a:p>
          <a:p>
            <a:pPr marL="7852" lvl="1" defTabSz="942210">
              <a:buClr>
                <a:srgbClr val="FFFFFF"/>
              </a:buClr>
              <a:defRPr/>
            </a:pPr>
            <a:endParaRPr lang="en-US" sz="3300" b="1" dirty="0">
              <a:solidFill>
                <a:srgbClr val="FFFFFF"/>
              </a:solidFill>
              <a:latin typeface="Arial" panose="020B0604020202020204" pitchFamily="34" charset="0"/>
              <a:cs typeface="Arial" panose="020B0604020202020204" pitchFamily="34" charset="0"/>
            </a:endParaRPr>
          </a:p>
          <a:p>
            <a:pPr marL="7852" lvl="1" defTabSz="942210">
              <a:buClr>
                <a:srgbClr val="FFFFFF"/>
              </a:buClr>
              <a:defRPr/>
            </a:pPr>
            <a:r>
              <a:rPr lang="en-US" sz="3300" b="1" dirty="0">
                <a:solidFill>
                  <a:srgbClr val="FFFFFF"/>
                </a:solidFill>
                <a:latin typeface="Arial" panose="020B0604020202020204" pitchFamily="34" charset="0"/>
                <a:cs typeface="Arial" panose="020B0604020202020204" pitchFamily="34" charset="0"/>
              </a:rPr>
              <a:t>Planned gifts often have additional benefits such as current income tax deductions, estate tax reductions, capital gains avoidance and even the creation of a stream of current income for donors and/or their loved ones.</a:t>
            </a:r>
          </a:p>
          <a:p>
            <a:endParaRPr lang="pt-BR" dirty="0"/>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a:solidFill>
                  <a:prstClr val="black"/>
                </a:solidFill>
                <a:latin typeface="Calibri" panose="020F0502020204030204"/>
              </a:rPr>
              <a:pPr defTabSz="942210">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872778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Don’t forget to request Lions Share recognition.</a:t>
            </a:r>
          </a:p>
        </p:txBody>
      </p:sp>
      <p:sp>
        <p:nvSpPr>
          <p:cNvPr id="4" name="Slide Number Placeholder 3"/>
          <p:cNvSpPr>
            <a:spLocks noGrp="1"/>
          </p:cNvSpPr>
          <p:nvPr>
            <p:ph type="sldNum" sz="quarter" idx="5"/>
          </p:nvPr>
        </p:nvSpPr>
        <p:spPr/>
        <p:txBody>
          <a:bodyPr/>
          <a:lstStyle/>
          <a:p>
            <a:fld id="{65F38A34-01B5-8B47-8788-985DCB17BFD7}" type="slidenum">
              <a:rPr lang="en-US" smtClean="0"/>
              <a:t>20</a:t>
            </a:fld>
            <a:endParaRPr lang="en-US"/>
          </a:p>
        </p:txBody>
      </p:sp>
    </p:spTree>
    <p:extLst>
      <p:ext uri="{BB962C8B-B14F-4D97-AF65-F5344CB8AC3E}">
        <p14:creationId xmlns:p14="http://schemas.microsoft.com/office/powerpoint/2010/main" val="3360524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21</a:t>
            </a:fld>
            <a:endParaRPr lang="en-US"/>
          </a:p>
        </p:txBody>
      </p:sp>
    </p:spTree>
    <p:extLst>
      <p:ext uri="{BB962C8B-B14F-4D97-AF65-F5344CB8AC3E}">
        <p14:creationId xmlns:p14="http://schemas.microsoft.com/office/powerpoint/2010/main" val="3800700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166890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club LCIF coordinator, you will work together with your district coordinator to connect your club to the many ways LCIF helps lions</a:t>
            </a:r>
          </a:p>
          <a:p>
            <a:endParaRPr lang="en-US" b="1" dirty="0"/>
          </a:p>
          <a:p>
            <a:r>
              <a:rPr lang="en-US" b="1" dirty="0"/>
              <a:t>The club LCIF coordinator is the immediate past president unless a separate coordinator is appointed.</a:t>
            </a:r>
          </a:p>
        </p:txBody>
      </p:sp>
      <p:sp>
        <p:nvSpPr>
          <p:cNvPr id="4" name="Slide Number Placeholder 3"/>
          <p:cNvSpPr>
            <a:spLocks noGrp="1"/>
          </p:cNvSpPr>
          <p:nvPr>
            <p:ph type="sldNum" sz="quarter" idx="5"/>
          </p:nvPr>
        </p:nvSpPr>
        <p:spPr/>
        <p:txBody>
          <a:bodyPr/>
          <a:lstStyle/>
          <a:p>
            <a:fld id="{65F38A34-01B5-8B47-8788-985DCB17BFD7}" type="slidenum">
              <a:rPr lang="en-US" smtClean="0"/>
              <a:t>22</a:t>
            </a:fld>
            <a:endParaRPr lang="en-US"/>
          </a:p>
        </p:txBody>
      </p:sp>
    </p:spTree>
    <p:extLst>
      <p:ext uri="{BB962C8B-B14F-4D97-AF65-F5344CB8AC3E}">
        <p14:creationId xmlns:p14="http://schemas.microsoft.com/office/powerpoint/2010/main" val="2378603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role consists of four primary tasks</a:t>
            </a:r>
          </a:p>
        </p:txBody>
      </p:sp>
      <p:sp>
        <p:nvSpPr>
          <p:cNvPr id="4" name="Slide Number Placeholder 3"/>
          <p:cNvSpPr>
            <a:spLocks noGrp="1"/>
          </p:cNvSpPr>
          <p:nvPr>
            <p:ph type="sldNum" sz="quarter" idx="5"/>
          </p:nvPr>
        </p:nvSpPr>
        <p:spPr/>
        <p:txBody>
          <a:bodyPr/>
          <a:lstStyle/>
          <a:p>
            <a:fld id="{65F38A34-01B5-8B47-8788-985DCB17BFD7}" type="slidenum">
              <a:rPr lang="en-US" smtClean="0"/>
              <a:t>23</a:t>
            </a:fld>
            <a:endParaRPr lang="en-US"/>
          </a:p>
        </p:txBody>
      </p:sp>
    </p:spTree>
    <p:extLst>
      <p:ext uri="{BB962C8B-B14F-4D97-AF65-F5344CB8AC3E}">
        <p14:creationId xmlns:p14="http://schemas.microsoft.com/office/powerpoint/2010/main" val="200303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LCIF is the fundraising and grant-making arm of our global organization</a:t>
            </a:r>
          </a:p>
          <a:p>
            <a:endParaRPr lang="en-US" b="1" dirty="0"/>
          </a:p>
          <a:p>
            <a:r>
              <a:rPr lang="en-US" b="1" dirty="0"/>
              <a:t>LCIF granted more than $1.2 Billion to lions service projects around the world</a:t>
            </a:r>
          </a:p>
          <a:p>
            <a:endParaRPr lang="en-US" b="1" dirty="0"/>
          </a:p>
          <a:p>
            <a:r>
              <a:rPr lang="en-US" b="1" dirty="0"/>
              <a:t>LCIF extends and magnifies that impact on a local and global scale.  Clubs and Districts can take on larger projects</a:t>
            </a:r>
          </a:p>
          <a:p>
            <a:endParaRPr lang="en-US" b="1" dirty="0"/>
          </a:p>
          <a:p>
            <a:r>
              <a:rPr lang="en-US" b="1" dirty="0"/>
              <a:t>Be involved so your club can help change the world</a:t>
            </a:r>
          </a:p>
          <a:p>
            <a:endParaRPr lang="en-US" b="1" dirty="0"/>
          </a:p>
          <a:p>
            <a:r>
              <a:rPr lang="en-US" b="1" dirty="0"/>
              <a:t>Grants: 18,000 grants totaling more than $1.2 Billion</a:t>
            </a:r>
          </a:p>
        </p:txBody>
      </p:sp>
      <p:sp>
        <p:nvSpPr>
          <p:cNvPr id="4" name="Slide Number Placeholder 3"/>
          <p:cNvSpPr>
            <a:spLocks noGrp="1"/>
          </p:cNvSpPr>
          <p:nvPr>
            <p:ph type="sldNum" sz="quarter" idx="5"/>
          </p:nvPr>
        </p:nvSpPr>
        <p:spPr/>
        <p:txBody>
          <a:bodyPr/>
          <a:lstStyle/>
          <a:p>
            <a:fld id="{65F38A34-01B5-8B47-8788-985DCB17BFD7}" type="slidenum">
              <a:rPr lang="en-US" smtClean="0"/>
              <a:t>24</a:t>
            </a:fld>
            <a:endParaRPr lang="en-US"/>
          </a:p>
        </p:txBody>
      </p:sp>
    </p:spTree>
    <p:extLst>
      <p:ext uri="{BB962C8B-B14F-4D97-AF65-F5344CB8AC3E}">
        <p14:creationId xmlns:p14="http://schemas.microsoft.com/office/powerpoint/2010/main" val="1939063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club can’t do it all.  Select the cause or causes that interest you and focus on them</a:t>
            </a:r>
          </a:p>
          <a:p>
            <a:endParaRPr lang="en-US" b="1" dirty="0"/>
          </a:p>
          <a:p>
            <a:r>
              <a:rPr lang="en-US" b="1" dirty="0"/>
              <a:t>As an example, My club – Plano Early’s focus is on Vision.  We do touch on some of the others, but the majority of our resources are on Vision</a:t>
            </a:r>
          </a:p>
          <a:p>
            <a:endParaRPr lang="en-US" b="1" dirty="0"/>
          </a:p>
          <a:p>
            <a:r>
              <a:rPr lang="en-US" b="1" dirty="0"/>
              <a:t>Communicate the outcomes not only to your members but to the community through social media etc.</a:t>
            </a:r>
          </a:p>
        </p:txBody>
      </p:sp>
      <p:sp>
        <p:nvSpPr>
          <p:cNvPr id="4" name="Slide Number Placeholder 3"/>
          <p:cNvSpPr>
            <a:spLocks noGrp="1"/>
          </p:cNvSpPr>
          <p:nvPr>
            <p:ph type="sldNum" sz="quarter" idx="5"/>
          </p:nvPr>
        </p:nvSpPr>
        <p:spPr/>
        <p:txBody>
          <a:bodyPr/>
          <a:lstStyle/>
          <a:p>
            <a:fld id="{65F38A34-01B5-8B47-8788-985DCB17BFD7}" type="slidenum">
              <a:rPr lang="en-US" smtClean="0"/>
              <a:t>25</a:t>
            </a:fld>
            <a:endParaRPr lang="en-US"/>
          </a:p>
        </p:txBody>
      </p:sp>
    </p:spTree>
    <p:extLst>
      <p:ext uri="{BB962C8B-B14F-4D97-AF65-F5344CB8AC3E}">
        <p14:creationId xmlns:p14="http://schemas.microsoft.com/office/powerpoint/2010/main" val="3198430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Individual participation is the key to success – strive for 100% participation</a:t>
            </a:r>
          </a:p>
          <a:p>
            <a:endParaRPr lang="en-US" b="1" dirty="0"/>
          </a:p>
          <a:p>
            <a:r>
              <a:rPr lang="en-US" b="1" dirty="0"/>
              <a:t>Designate a portion of the net proceeds from a fundraising activity to LCIF.</a:t>
            </a:r>
          </a:p>
          <a:p>
            <a:endParaRPr lang="en-US" b="1" dirty="0"/>
          </a:p>
          <a:p>
            <a:r>
              <a:rPr lang="en-US" b="1" dirty="0"/>
              <a:t>Look for projects.  As examples Waxahachie did the build a bed project.  Maybank-Cedar Creek is doing a hunger project. </a:t>
            </a:r>
          </a:p>
        </p:txBody>
      </p:sp>
      <p:sp>
        <p:nvSpPr>
          <p:cNvPr id="4" name="Slide Number Placeholder 3"/>
          <p:cNvSpPr>
            <a:spLocks noGrp="1"/>
          </p:cNvSpPr>
          <p:nvPr>
            <p:ph type="sldNum" sz="quarter" idx="5"/>
          </p:nvPr>
        </p:nvSpPr>
        <p:spPr/>
        <p:txBody>
          <a:bodyPr/>
          <a:lstStyle/>
          <a:p>
            <a:fld id="{65F38A34-01B5-8B47-8788-985DCB17BFD7}" type="slidenum">
              <a:rPr lang="en-US" smtClean="0"/>
              <a:t>26</a:t>
            </a:fld>
            <a:endParaRPr lang="en-US"/>
          </a:p>
        </p:txBody>
      </p:sp>
    </p:spTree>
    <p:extLst>
      <p:ext uri="{BB962C8B-B14F-4D97-AF65-F5344CB8AC3E}">
        <p14:creationId xmlns:p14="http://schemas.microsoft.com/office/powerpoint/2010/main" val="1089044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PARTICIPATION – 109 YTD</a:t>
            </a:r>
          </a:p>
          <a:p>
            <a:r>
              <a:rPr lang="en-US" dirty="0"/>
              <a:t>CLUB PARTICIPATION – 42/65 OR 65% YTD</a:t>
            </a:r>
          </a:p>
          <a:p>
            <a:r>
              <a:rPr lang="en-US" dirty="0"/>
              <a:t>DISTRICT LEVEL FUNDRAISER – MJF/PMJF BOARDS RAISED $3,000</a:t>
            </a:r>
          </a:p>
          <a:p>
            <a:r>
              <a:rPr lang="en-US" dirty="0"/>
              <a:t>FUNDRAISING – 123% OF GOAL YTD</a:t>
            </a:r>
          </a:p>
        </p:txBody>
      </p:sp>
      <p:sp>
        <p:nvSpPr>
          <p:cNvPr id="4" name="Slide Number Placeholder 3"/>
          <p:cNvSpPr>
            <a:spLocks noGrp="1"/>
          </p:cNvSpPr>
          <p:nvPr>
            <p:ph type="sldNum" sz="quarter" idx="5"/>
          </p:nvPr>
        </p:nvSpPr>
        <p:spPr/>
        <p:txBody>
          <a:bodyPr/>
          <a:lstStyle/>
          <a:p>
            <a:fld id="{65F38A34-01B5-8B47-8788-985DCB17BFD7}" type="slidenum">
              <a:rPr lang="en-US" smtClean="0"/>
              <a:t>27</a:t>
            </a:fld>
            <a:endParaRPr lang="en-US"/>
          </a:p>
        </p:txBody>
      </p:sp>
    </p:spTree>
    <p:extLst>
      <p:ext uri="{BB962C8B-B14F-4D97-AF65-F5344CB8AC3E}">
        <p14:creationId xmlns:p14="http://schemas.microsoft.com/office/powerpoint/2010/main" val="4033953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the District Level we’re going to emphasize that all lions in the cabinet should be a contributor to LCIF.  A little bit can go a long way</a:t>
            </a:r>
          </a:p>
          <a:p>
            <a:endParaRPr lang="en-US" b="1" dirty="0"/>
          </a:p>
          <a:p>
            <a:r>
              <a:rPr lang="en-US" b="1" dirty="0"/>
              <a:t>$2 per lion per meeting (about what you kick into the tail twister fund) would generate around $75,000 in contributions for the district.</a:t>
            </a:r>
          </a:p>
          <a:p>
            <a:endParaRPr lang="en-US" b="1" dirty="0"/>
          </a:p>
          <a:p>
            <a:r>
              <a:rPr lang="en-US" b="1" dirty="0"/>
              <a:t>LCIF goal for our district is based on about $27 per member so next year it’ll be around $54,000 based on a membership of 2000</a:t>
            </a:r>
          </a:p>
        </p:txBody>
      </p:sp>
      <p:sp>
        <p:nvSpPr>
          <p:cNvPr id="4" name="Slide Number Placeholder 3"/>
          <p:cNvSpPr>
            <a:spLocks noGrp="1"/>
          </p:cNvSpPr>
          <p:nvPr>
            <p:ph type="sldNum" sz="quarter" idx="5"/>
          </p:nvPr>
        </p:nvSpPr>
        <p:spPr/>
        <p:txBody>
          <a:bodyPr/>
          <a:lstStyle/>
          <a:p>
            <a:fld id="{65F38A34-01B5-8B47-8788-985DCB17BFD7}" type="slidenum">
              <a:rPr lang="en-US" smtClean="0"/>
              <a:t>28</a:t>
            </a:fld>
            <a:endParaRPr lang="en-US"/>
          </a:p>
        </p:txBody>
      </p:sp>
    </p:spTree>
    <p:extLst>
      <p:ext uri="{BB962C8B-B14F-4D97-AF65-F5344CB8AC3E}">
        <p14:creationId xmlns:p14="http://schemas.microsoft.com/office/powerpoint/2010/main" val="462147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29</a:t>
            </a:fld>
            <a:endParaRPr lang="en-US"/>
          </a:p>
        </p:txBody>
      </p:sp>
    </p:spTree>
    <p:extLst>
      <p:ext uri="{BB962C8B-B14F-4D97-AF65-F5344CB8AC3E}">
        <p14:creationId xmlns:p14="http://schemas.microsoft.com/office/powerpoint/2010/main" val="2264584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30</a:t>
            </a:fld>
            <a:endParaRPr lang="en-US"/>
          </a:p>
        </p:txBody>
      </p:sp>
    </p:spTree>
    <p:extLst>
      <p:ext uri="{BB962C8B-B14F-4D97-AF65-F5344CB8AC3E}">
        <p14:creationId xmlns:p14="http://schemas.microsoft.com/office/powerpoint/2010/main" val="228832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31</a:t>
            </a:fld>
            <a:endParaRPr lang="en-US"/>
          </a:p>
        </p:txBody>
      </p:sp>
    </p:spTree>
    <p:extLst>
      <p:ext uri="{BB962C8B-B14F-4D97-AF65-F5344CB8AC3E}">
        <p14:creationId xmlns:p14="http://schemas.microsoft.com/office/powerpoint/2010/main" val="2730269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pitchFamily="34" charset="0"/>
                <a:ea typeface="Calibri" panose="020F0502020204030204" pitchFamily="34" charset="0"/>
                <a:cs typeface="Times New Roman" panose="02020603050405020304" pitchFamily="18" charset="0"/>
              </a:rPr>
              <a:t>LCIF was founded in 1968 to tackle global problems and assist Lions with both large- and small-scale projects that are beyond the capacity of a single club or district. LCIF supports those in need through grants that impact lives globally and encourage peace and international understanding.</a:t>
            </a:r>
            <a:endParaRPr lang="en-US"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296885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LCIF has</a:t>
            </a:r>
            <a:r>
              <a:rPr lang="en-US" b="1" baseline="0" dirty="0"/>
              <a:t> 8 Global cause areas.  The 4 grant programs are set up to mirror these eight areas.</a:t>
            </a:r>
          </a:p>
          <a:p>
            <a:r>
              <a:rPr lang="en-US" b="1" baseline="0" dirty="0"/>
              <a:t>Global Cause Grants:  Childhood Cancer, Diabetes, Hunger, and Sight First</a:t>
            </a:r>
          </a:p>
          <a:p>
            <a:r>
              <a:rPr lang="en-US" b="1" baseline="0" dirty="0"/>
              <a:t>Youth Grants: Leos Service and Lions Quest</a:t>
            </a:r>
          </a:p>
          <a:p>
            <a:r>
              <a:rPr lang="en-US" b="1" baseline="0" dirty="0"/>
              <a:t>Humanitarian Grants:  Community Impact(DCG) and Matching</a:t>
            </a:r>
          </a:p>
          <a:p>
            <a:r>
              <a:rPr lang="en-US" b="1" baseline="0" dirty="0"/>
              <a:t>Disaster Grants:  Community Recovery, Disaster Preparedness, and </a:t>
            </a:r>
            <a:r>
              <a:rPr lang="en-US" b="1" baseline="0" dirty="0" err="1"/>
              <a:t>Emergencu</a:t>
            </a:r>
            <a:endParaRPr lang="en-US" b="1"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163237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80306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panose="020F0502020204030204"/>
              </a:rPr>
              <a:t>SOME OF THE MAJOR GRANTS INCLUDE:</a:t>
            </a:r>
          </a:p>
          <a:p>
            <a:pPr marL="171450" indent="-171450">
              <a:buFont typeface="Arial" panose="020B0604020202020204" pitchFamily="34" charset="0"/>
              <a:buChar char="•"/>
            </a:pPr>
            <a:r>
              <a:rPr lang="en-US" b="1" dirty="0">
                <a:cs typeface="Calibri" panose="020F0502020204030204"/>
              </a:rPr>
              <a:t>PLAYGROUND IN GONZALES COUNTY - $100,000</a:t>
            </a:r>
          </a:p>
          <a:p>
            <a:pPr marL="171450" indent="-171450">
              <a:buFont typeface="Arial" panose="020B0604020202020204" pitchFamily="34" charset="0"/>
              <a:buChar char="•"/>
            </a:pPr>
            <a:r>
              <a:rPr lang="en-US" b="1" dirty="0">
                <a:cs typeface="Calibri" panose="020F0502020204030204"/>
              </a:rPr>
              <a:t>SHUTTLE FOR PEDIATRIC CANCER PATIENT TRANSPORT - $56,500</a:t>
            </a:r>
          </a:p>
          <a:p>
            <a:pPr marL="171450" indent="-171450">
              <a:buFont typeface="Arial" panose="020B0604020202020204" pitchFamily="34" charset="0"/>
              <a:buChar char="•"/>
            </a:pPr>
            <a:r>
              <a:rPr lang="en-US" b="1" dirty="0">
                <a:cs typeface="Calibri" panose="020F0502020204030204"/>
              </a:rPr>
              <a:t>SUPPORT DIABETES PREVENTION IN SAN ANTONIO - $110,021</a:t>
            </a:r>
          </a:p>
          <a:p>
            <a:pPr marL="171450" indent="-171450">
              <a:buFont typeface="Arial" panose="020B0604020202020204" pitchFamily="34" charset="0"/>
              <a:buChar char="•"/>
            </a:pPr>
            <a:r>
              <a:rPr lang="en-US" b="1" dirty="0">
                <a:cs typeface="Calibri" panose="020F0502020204030204"/>
              </a:rPr>
              <a:t>EQUIP FOOD BANK MOBILE PANTRY -$100,000</a:t>
            </a:r>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a:solidFill>
                  <a:prstClr val="black"/>
                </a:solidFill>
                <a:latin typeface="Calibri" panose="020F0502020204030204"/>
              </a:rPr>
              <a:pPr defTabSz="942210">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922611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cs typeface="Calibri" panose="020F0502020204030204"/>
            </a:endParaRPr>
          </a:p>
          <a:p>
            <a:r>
              <a:rPr lang="en-US" b="1" baseline="0" dirty="0">
                <a:cs typeface="Calibri" panose="020F0502020204030204"/>
              </a:rPr>
              <a:t>District 2-X1 has received $302,000 in grants and has $300,000 in progress.  </a:t>
            </a:r>
          </a:p>
          <a:p>
            <a:r>
              <a:rPr lang="en-US" b="1" baseline="0" dirty="0">
                <a:cs typeface="Calibri" panose="020F0502020204030204"/>
              </a:rPr>
              <a:t>We collected about $200,000 during Campaign 100.  We get way more than we give – it’s a good return on our investment.</a:t>
            </a:r>
            <a:endParaRPr lang="en-US" b="1" dirty="0">
              <a:cs typeface="Calibri" panose="020F0502020204030204"/>
            </a:endParaRPr>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a:solidFill>
                  <a:prstClr val="black"/>
                </a:solidFill>
                <a:latin typeface="Calibri" panose="020F0502020204030204"/>
              </a:rPr>
              <a:pPr defTabSz="942210">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395841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panose="020F0502020204030204"/>
              </a:rPr>
              <a:t>Lions Quest Program – in conjunction with </a:t>
            </a:r>
            <a:r>
              <a:rPr lang="en-US" b="1" dirty="0" err="1">
                <a:cs typeface="Calibri" panose="020F0502020204030204"/>
              </a:rPr>
              <a:t>Vox</a:t>
            </a:r>
            <a:r>
              <a:rPr lang="en-US" b="1" dirty="0">
                <a:cs typeface="Calibri" panose="020F0502020204030204"/>
              </a:rPr>
              <a:t> </a:t>
            </a:r>
            <a:r>
              <a:rPr lang="en-US" b="1" dirty="0" err="1">
                <a:cs typeface="Calibri" panose="020F0502020204030204"/>
              </a:rPr>
              <a:t>Invictus</a:t>
            </a:r>
            <a:r>
              <a:rPr lang="en-US" b="1" baseline="0" dirty="0">
                <a:cs typeface="Calibri" panose="020F0502020204030204"/>
              </a:rPr>
              <a:t> Mentoring, we have started the program in Balch Springs ISD.  The program serves 75-100 students</a:t>
            </a:r>
          </a:p>
          <a:p>
            <a:endParaRPr lang="en-US" b="1" baseline="0" dirty="0">
              <a:cs typeface="Calibri" panose="020F0502020204030204"/>
            </a:endParaRPr>
          </a:p>
          <a:p>
            <a:r>
              <a:rPr lang="en-US" b="1" baseline="0" dirty="0">
                <a:cs typeface="Calibri" panose="020F0502020204030204"/>
              </a:rPr>
              <a:t>Build a Bed: We are partnering with Sleep in Heavenly Peace to build 350 beds with 175 of them going to Texas Lions Camp.</a:t>
            </a:r>
            <a:endParaRPr lang="en-US" b="1" dirty="0">
              <a:cs typeface="Calibri" panose="020F0502020204030204"/>
            </a:endParaRPr>
          </a:p>
          <a:p>
            <a:endParaRPr lang="en-US" b="1" dirty="0">
              <a:cs typeface="Calibri" panose="020F0502020204030204"/>
            </a:endParaRPr>
          </a:p>
        </p:txBody>
      </p:sp>
      <p:sp>
        <p:nvSpPr>
          <p:cNvPr id="4" name="Slide Number Placeholder 3"/>
          <p:cNvSpPr>
            <a:spLocks noGrp="1"/>
          </p:cNvSpPr>
          <p:nvPr>
            <p:ph type="sldNum" sz="quarter" idx="10"/>
          </p:nvPr>
        </p:nvSpPr>
        <p:spPr/>
        <p:txBody>
          <a:bodyPr/>
          <a:lstStyle/>
          <a:p>
            <a:pPr defTabSz="942210">
              <a:defRPr/>
            </a:pPr>
            <a:fld id="{BB070F1C-6A58-4466-8084-1EDED8104B8C}" type="slidenum">
              <a:rPr lang="en-US">
                <a:solidFill>
                  <a:prstClr val="black"/>
                </a:solidFill>
                <a:latin typeface="Calibri" panose="020F0502020204030204"/>
              </a:rPr>
              <a:pPr defTabSz="94221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116617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0613175-C83C-4074-BD96-D5BF6DD143F1}"/>
              </a:ext>
            </a:extLst>
          </p:cNvPr>
          <p:cNvSpPr>
            <a:spLocks noGrp="1"/>
          </p:cNvSpPr>
          <p:nvPr>
            <p:ph type="body" idx="1"/>
          </p:nvPr>
        </p:nvSpPr>
        <p:spPr/>
        <p:txBody>
          <a:bodyPr/>
          <a:lstStyle/>
          <a:p>
            <a:r>
              <a:rPr lang="en-US" dirty="0"/>
              <a:t>Note: Restricted</a:t>
            </a:r>
            <a:r>
              <a:rPr lang="en-US" baseline="0" dirty="0"/>
              <a:t>/designated donations are </a:t>
            </a:r>
            <a:r>
              <a:rPr lang="en-US" dirty="0"/>
              <a:t>NOT eligible</a:t>
            </a:r>
            <a:r>
              <a:rPr lang="en-US" baseline="0" dirty="0"/>
              <a:t>.</a:t>
            </a:r>
            <a:r>
              <a:rPr lang="en-US" dirty="0"/>
              <a:t> Designated gifts include those to Disaster Relief and do not qualify for DCG credits. Unrestricted gifts are eligible, which include gifts to the Empowering Service Fund, or Area of Greatest Need.  A minimum club donation is eligible for $750, District $1,500</a:t>
            </a:r>
            <a:endParaRPr lang="en-US" baseline="0" dirty="0"/>
          </a:p>
          <a:p>
            <a:endParaRPr lang="en-US" baseline="0" dirty="0"/>
          </a:p>
          <a:p>
            <a:endParaRPr lang="en-US" dirty="0"/>
          </a:p>
        </p:txBody>
      </p:sp>
    </p:spTree>
    <p:extLst>
      <p:ext uri="{BB962C8B-B14F-4D97-AF65-F5344CB8AC3E}">
        <p14:creationId xmlns:p14="http://schemas.microsoft.com/office/powerpoint/2010/main" val="35150762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3.gif"/></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microsoft.com/office/2007/relationships/hdphoto" Target="../media/hdphoto1.wdp"/></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4.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1.wdp"/></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4.png"/><Relationship Id="rId4" Type="http://schemas.microsoft.com/office/2007/relationships/hdphoto" Target="../media/hdphoto1.wdp"/></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23.gif"/></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3.gif"/></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3.gif"/></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1.wdp"/></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1.wdp"/></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 Id="rId5" Type="http://schemas.openxmlformats.org/officeDocument/2006/relationships/image" Target="../media/image14.png"/><Relationship Id="rId4" Type="http://schemas.microsoft.com/office/2007/relationships/hdphoto" Target="../media/hdphoto1.wdp"/></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8.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5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0.png"/><Relationship Id="rId4" Type="http://schemas.microsoft.com/office/2007/relationships/hdphoto" Target="../media/hdphoto1.wdp"/></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5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8.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4.png"/><Relationship Id="rId4" Type="http://schemas.microsoft.com/office/2007/relationships/hdphoto" Target="../media/hdphoto1.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0.png"/><Relationship Id="rId4" Type="http://schemas.microsoft.com/office/2007/relationships/hdphoto" Target="../media/hdphoto1.wdp"/></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4.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1458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965-B9F5-AE4C-B61B-3A7D549B0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B7659-2139-AA45-A180-2C1DB394E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5B44644-23E6-C441-95C7-70CD97FBA2B8}"/>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4045675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03660844"/>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348562264"/>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891296201"/>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343394231"/>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312426242"/>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3672538694"/>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625889253"/>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97500230"/>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961764935"/>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24719621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E135-FF81-A048-8B6B-BD61173A8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FD9DF-FA76-BA4A-9D5C-EEA0A300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402A-6C6A-8F49-8D64-D3EBBE72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2CF07-4682-B54E-AED5-0D31B01151C0}"/>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37476571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1638077119"/>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339898232"/>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49211246"/>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81925735"/>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3932694"/>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799762"/>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00524"/>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16145"/>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2757561"/>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718679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EB8B-FECA-3445-9381-DD74778BC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9390D-2C4C-604F-A761-1D128FDD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2C8D-D4C2-CB43-B04E-5D42DDF2B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8B665-67D8-AC43-86D0-2517BD08C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3D4C6-99A1-264D-841A-E4996DB61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FB900-B3AF-2F4A-919B-8D8A25BDB7E1}"/>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14081942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3293094"/>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38442264"/>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890273081"/>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566964358"/>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2"/>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93881400"/>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4349669"/>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100" smtClean="0">
                <a:solidFill>
                  <a:srgbClr val="0A5496"/>
                </a:solidFill>
              </a:rPr>
              <a:pPr algn="r" eaLnBrk="0" hangingPunct="0">
                <a:spcBef>
                  <a:spcPct val="50000"/>
                </a:spcBef>
                <a:defRPr/>
              </a:pPr>
              <a:t>‹#›</a:t>
            </a:fld>
            <a:endParaRPr lang="en-US" sz="1100" dirty="0">
              <a:solidFill>
                <a:srgbClr val="0A5496"/>
              </a:solidFill>
            </a:endParaRPr>
          </a:p>
        </p:txBody>
      </p:sp>
    </p:spTree>
    <p:extLst>
      <p:ext uri="{BB962C8B-B14F-4D97-AF65-F5344CB8AC3E}">
        <p14:creationId xmlns:p14="http://schemas.microsoft.com/office/powerpoint/2010/main" val="4000343634"/>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dirty="0"/>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2108328"/>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491303"/>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05435918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42BF-9F3E-D14A-BEEF-CAA1F96FD87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EFCF1EF-10D5-7941-8741-9A2EF1D7C47A}"/>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4526750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887213875"/>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89741995"/>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Slide - LCIF (Purpl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41211025"/>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Slide - LCIF (Green)">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27578606"/>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61975773"/>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91359277"/>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77505181"/>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Slide - LCIF (Dark Blu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21822166"/>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77375044"/>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63802771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D4AE0-39D4-5B49-A41E-84DB94186ED1}"/>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8805306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772512872"/>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81507194"/>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9812518"/>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033371074"/>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743049972"/>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926631113"/>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688701659"/>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221031957"/>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044867696"/>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50334068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999F-742D-4041-B4F9-2BA29D8A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C7815-9A2A-C54B-AE28-0B5F3703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05E0-5689-F649-A199-3E62375A4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5026FAB-31CF-7B48-B2B8-ABD978314F57}"/>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8186264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74709932"/>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85969131"/>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94341917"/>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4461" y="356671"/>
            <a:ext cx="12471718" cy="603503"/>
          </a:xfrm>
        </p:spPr>
        <p:txBody>
          <a:bodyPr/>
          <a:lstStyle>
            <a:lvl1pPr algn="l">
              <a:defRPr sz="32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1627317" y="6457115"/>
            <a:ext cx="430213" cy="320675"/>
          </a:xfrm>
        </p:spPr>
        <p:txBody>
          <a:bodyPr/>
          <a:lstStyle>
            <a:lvl1pPr algn="l">
              <a:defRPr sz="1400">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cxnSp>
        <p:nvCxnSpPr>
          <p:cNvPr id="4" name="Straight Connector 3">
            <a:extLst>
              <a:ext uri="{FF2B5EF4-FFF2-40B4-BE49-F238E27FC236}">
                <a16:creationId xmlns:a16="http://schemas.microsoft.com/office/drawing/2014/main" id="{EEAC38B4-6594-8046-A320-5AA4B7B833CB}"/>
              </a:ext>
            </a:extLst>
          </p:cNvPr>
          <p:cNvCxnSpPr/>
          <p:nvPr userDrawn="1"/>
        </p:nvCxnSpPr>
        <p:spPr>
          <a:xfrm>
            <a:off x="618903" y="1030148"/>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food, drawing&#10;&#10;Description automatically generated">
            <a:extLst>
              <a:ext uri="{FF2B5EF4-FFF2-40B4-BE49-F238E27FC236}">
                <a16:creationId xmlns:a16="http://schemas.microsoft.com/office/drawing/2014/main" id="{CAE7BEDA-7518-274B-9BE1-7F681CC3508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E3F40CA4-D461-DC4D-810C-2EC5847FB49E}"/>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F6E23198-E148-9E46-B20F-F3588AD5121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EC6E6F-0D52-FE4C-A62C-7D3EF49D43AE}"/>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5230088"/>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00803339"/>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28708413"/>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7012490"/>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23650873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3779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533200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E7FF-8F25-8945-906F-5554F6B80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708253-8113-604D-B46E-D69E092C2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7B452-D777-5946-A3D5-29BBBA091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7CB02F2-3D9A-324E-8139-C9BC81F58F05}"/>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7050359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8082086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6765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243315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579125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74432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516248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541047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084366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52363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18184"/>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18785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33567216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461084"/>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707705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1750782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5641392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3742942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5009857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8921485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9324031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2100976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7818488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735319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950417"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994930"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925480"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925480"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3"/>
          <a:stretch>
            <a:fillRect/>
          </a:stretch>
        </p:blipFill>
        <p:spPr>
          <a:xfrm>
            <a:off x="925480" y="5613399"/>
            <a:ext cx="3036959" cy="886792"/>
          </a:xfrm>
          <a:prstGeom prst="rect">
            <a:avLst/>
          </a:prstGeom>
        </p:spPr>
      </p:pic>
    </p:spTree>
    <p:extLst>
      <p:ext uri="{BB962C8B-B14F-4D97-AF65-F5344CB8AC3E}">
        <p14:creationId xmlns:p14="http://schemas.microsoft.com/office/powerpoint/2010/main" val="33567216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7538908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2055906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661285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927951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834180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265178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945461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179619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a:t>1st Level</a:t>
            </a:r>
          </a:p>
          <a:p>
            <a:pPr lvl="1"/>
            <a:r>
              <a:rPr lang="en-US"/>
              <a:t>2nd #s </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448056"/>
          </a:xfrm>
        </p:spPr>
        <p:txBody>
          <a:bodyPr lIns="0" tIns="0" rIns="0" bIns="0" anchor="t">
            <a:noAutofit/>
          </a:bodyPr>
          <a:lstStyle>
            <a:lvl1pPr algn="l">
              <a:lnSpc>
                <a:spcPct val="130000"/>
              </a:lnSpc>
              <a:defRPr sz="1800" cap="all" spc="700" baseline="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a:t>1st Level</a:t>
            </a:r>
          </a:p>
          <a:p>
            <a:pPr lvl="1"/>
            <a:r>
              <a:rPr lang="en-US"/>
              <a:t>2nd #s</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a:t>1st Level </a:t>
            </a:r>
          </a:p>
          <a:p>
            <a:pPr lvl="1"/>
            <a:r>
              <a:rPr lang="en-US"/>
              <a:t>2nd #s</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2225731"/>
      </p:ext>
    </p:extLst>
  </p:cSld>
  <p:clrMapOvr>
    <a:masterClrMapping/>
  </p:clrMapOvr>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85312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40035245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2055277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42959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13710651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7537503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spTree>
    <p:extLst>
      <p:ext uri="{BB962C8B-B14F-4D97-AF65-F5344CB8AC3E}">
        <p14:creationId xmlns:p14="http://schemas.microsoft.com/office/powerpoint/2010/main" val="30267000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spTree>
    <p:extLst>
      <p:ext uri="{BB962C8B-B14F-4D97-AF65-F5344CB8AC3E}">
        <p14:creationId xmlns:p14="http://schemas.microsoft.com/office/powerpoint/2010/main" val="5085172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14014964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4370071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5270282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3945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28869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8454610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681020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0657640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415506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2463149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spTree>
    <p:extLst>
      <p:ext uri="{BB962C8B-B14F-4D97-AF65-F5344CB8AC3E}">
        <p14:creationId xmlns:p14="http://schemas.microsoft.com/office/powerpoint/2010/main" val="9500742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9011677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8001070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1377262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8807830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418668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76848254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28291790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36248230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1194238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4094147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6326929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7740901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37247207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33215586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61175306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36450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0888040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7842978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3329952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6991762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338304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220087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a:t>1st Level</a:t>
            </a:r>
          </a:p>
          <a:p>
            <a:pPr lvl="1"/>
            <a:r>
              <a:rPr lang="en-US"/>
              <a:t>2nd #s </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a:t>1st Level</a:t>
            </a:r>
          </a:p>
          <a:p>
            <a:pPr lvl="1"/>
            <a:r>
              <a:rPr lang="en-US"/>
              <a:t>2nd #s</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a:t>1st Level </a:t>
            </a:r>
          </a:p>
          <a:p>
            <a:pPr lvl="1"/>
            <a:r>
              <a:rPr lang="en-US"/>
              <a:t>2nd #s</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7957127"/>
      </p:ext>
    </p:extLst>
  </p:cSld>
  <p:clrMapOvr>
    <a:masterClrMapping/>
  </p:clrMapOvr>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Speak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4417885"/>
            <a:ext cx="5672138" cy="579755"/>
          </a:xfrm>
        </p:spPr>
        <p:txBody>
          <a:bodyPr anchor="t"/>
          <a:lstStyle>
            <a:lvl1pPr algn="ctr">
              <a:lnSpc>
                <a:spcPct val="130000"/>
              </a:lnSpc>
              <a:defRPr sz="2800" cap="none" spc="0" baseline="0">
                <a:solidFill>
                  <a:schemeClr val="accent1"/>
                </a:solidFill>
              </a:defRPr>
            </a:lvl1pPr>
          </a:lstStyle>
          <a:p>
            <a:r>
              <a:rPr lang="en-US"/>
              <a:t>Click to enter speaker name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139943"/>
            <a:ext cx="5672137" cy="244857"/>
          </a:xfrm>
        </p:spPr>
        <p:txBody>
          <a:bodyPr anchor="t"/>
          <a:lstStyle>
            <a:lvl1pPr marL="0" indent="0" algn="ctr">
              <a:spcBef>
                <a:spcPts val="0"/>
              </a:spcBef>
              <a:spcAft>
                <a:spcPts val="1800"/>
              </a:spcAft>
              <a:buNone/>
              <a:defRPr sz="1800" cap="none" spc="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title</a:t>
            </a:r>
          </a:p>
        </p:txBody>
      </p:sp>
    </p:spTree>
    <p:extLst>
      <p:ext uri="{BB962C8B-B14F-4D97-AF65-F5344CB8AC3E}">
        <p14:creationId xmlns:p14="http://schemas.microsoft.com/office/powerpoint/2010/main" val="189132856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_Left Circle Layout">
    <p:bg>
      <p:bgPr>
        <a:solidFill>
          <a:schemeClr val="accent3"/>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1838325" y="6300784"/>
            <a:ext cx="6318123" cy="319405"/>
          </a:xfrm>
          <a:prstGeom prst="rect">
            <a:avLst/>
          </a:prstGeom>
        </p:spPr>
        <p:txBody>
          <a:bodyPr vert="horz" lIns="0" tIns="0" rIns="0" bIns="0" rtlCol="0" anchor="ctr"/>
          <a:lstStyle>
            <a:lvl1pPr algn="l">
              <a:defRPr sz="1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rPr>
              <a:t>Findings &amp; Recommendations</a:t>
            </a:r>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03965963"/>
      </p:ext>
    </p:extLst>
  </p:cSld>
  <p:clrMapOvr>
    <a:masterClrMapping/>
  </p:clrMapOvr>
  <p:extLst>
    <p:ext uri="{DCECCB84-F9BA-43D5-87BE-67443E8EF086}">
      <p15:sldGuideLst xmlns:p15="http://schemas.microsoft.com/office/powerpoint/2012/main">
        <p15:guide id="1" pos="2040">
          <p15:clr>
            <a:srgbClr val="FBAE40"/>
          </p15:clr>
        </p15:guide>
        <p15:guide id="2" pos="4872">
          <p15:clr>
            <a:srgbClr val="FBAE40"/>
          </p15:clr>
        </p15:guide>
        <p15:guide id="3" pos="3456">
          <p15:clr>
            <a:srgbClr val="FBAE40"/>
          </p15:clr>
        </p15:guide>
        <p15:guide id="4" pos="6264">
          <p15:clr>
            <a:srgbClr val="FBAE40"/>
          </p15:clr>
        </p15:guide>
        <p15:guide id="5" orient="horz" pos="2160">
          <p15:clr>
            <a:srgbClr val="FBAE40"/>
          </p15:clr>
        </p15:guide>
        <p15:guide id="6" orient="horz" pos="1080">
          <p15:clr>
            <a:srgbClr val="FBAE40"/>
          </p15:clr>
        </p15:guide>
        <p15:guide id="7" orient="horz" pos="32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8B32DCC-C169-6242-A663-729B7647A34C}" type="slidenum">
              <a:rPr lang="en-US" smtClean="0"/>
              <a:t>‹#›</a:t>
            </a:fld>
            <a:endParaRPr lang="en-US"/>
          </a:p>
        </p:txBody>
      </p:sp>
      <p:sp>
        <p:nvSpPr>
          <p:cNvPr id="12" name="Slide Number Placeholder 5">
            <a:extLst>
              <a:ext uri="{FF2B5EF4-FFF2-40B4-BE49-F238E27FC236}">
                <a16:creationId xmlns:a16="http://schemas.microsoft.com/office/drawing/2014/main" id="{31E6EA92-0838-A34D-B661-907C338400BE}"/>
              </a:ext>
            </a:extLst>
          </p:cNvPr>
          <p:cNvSpPr txBox="1">
            <a:spLocks/>
          </p:cNvSpPr>
          <p:nvPr userDrawn="1"/>
        </p:nvSpPr>
        <p:spPr>
          <a:xfrm>
            <a:off x="11212642" y="6300784"/>
            <a:ext cx="555495" cy="32067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B32DCC-C169-6242-A663-729B7647A34C}" type="slidenum">
              <a:rPr lang="en-US" smtClean="0">
                <a:solidFill>
                  <a:srgbClr val="FFFFFF"/>
                </a:solidFill>
                <a:latin typeface="Century Gothic" panose="020F0302020204030204"/>
              </a:rPr>
              <a:pPr>
                <a:defRPr/>
              </a:pPr>
              <a:t>‹#›</a:t>
            </a:fld>
            <a:endParaRPr lang="en-US">
              <a:solidFill>
                <a:srgbClr val="FFFFFF"/>
              </a:solidFill>
              <a:latin typeface="Century Gothic" panose="020F0302020204030204"/>
            </a:endParaRPr>
          </a:p>
        </p:txBody>
      </p:sp>
    </p:spTree>
    <p:extLst>
      <p:ext uri="{BB962C8B-B14F-4D97-AF65-F5344CB8AC3E}">
        <p14:creationId xmlns:p14="http://schemas.microsoft.com/office/powerpoint/2010/main" val="15118158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0">
                <a:solidFill>
                  <a:schemeClr val="bg1"/>
                </a:solidFill>
              </a:defRPr>
            </a:lvl1pPr>
          </a:lstStyle>
          <a:p>
            <a:r>
              <a:rPr lang="en-US"/>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07035"/>
            <a:ext cx="11331574" cy="354965"/>
          </a:xfrm>
        </p:spPr>
        <p:txBody>
          <a:bodyPr lIns="0" tIns="0" rIns="0" bIns="0" anchor="t">
            <a:noAutofit/>
          </a:bodyPr>
          <a:lstStyle>
            <a:lvl1pPr>
              <a:lnSpc>
                <a:spcPct val="110000"/>
              </a:lnSpc>
              <a:defRPr sz="1800" cap="all" spc="700" baseline="0">
                <a:solidFill>
                  <a:schemeClr val="bg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3" y="715581"/>
            <a:ext cx="11331575" cy="732220"/>
          </a:xfrm>
        </p:spPr>
        <p:txBody>
          <a:bodyPr/>
          <a:lstStyle>
            <a:lvl1pPr>
              <a:defRPr sz="5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3" y="1912713"/>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0" indent="-182880">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60" indent="-182880">
              <a:spcBef>
                <a:spcPts val="0"/>
              </a:spcBef>
              <a:spcAft>
                <a:spcPts val="1600"/>
              </a:spcAft>
              <a:buClr>
                <a:schemeClr val="bg1"/>
              </a:buClr>
              <a:buFont typeface="System Font Regular"/>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11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guide id="12" orient="horz" pos="12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357364708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p:nvPr>
        </p:nvSpPr>
        <p:spPr>
          <a:xfrm>
            <a:off x="430213" y="478466"/>
            <a:ext cx="5665787" cy="2671762"/>
          </a:xfrm>
        </p:spPr>
        <p:txBody>
          <a:bodyPr anchor="t"/>
          <a:lstStyle>
            <a:lvl1pPr algn="l">
              <a:lnSpc>
                <a:spcPct val="80000"/>
              </a:lnSpc>
              <a:defRPr sz="6600" cap="none" spc="0" baseline="0">
                <a:solidFill>
                  <a:schemeClr val="tx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4E427316-ABD4-B143-BFFB-9E13D16F7E5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714085138"/>
      </p:ext>
    </p:extLst>
  </p:cSld>
  <p:clrMapOvr>
    <a:masterClrMapping/>
  </p:clrMapOvr>
  <p:extLst>
    <p:ext uri="{DCECCB84-F9BA-43D5-87BE-67443E8EF086}">
      <p15:sldGuideLst xmlns:p15="http://schemas.microsoft.com/office/powerpoint/2012/main">
        <p15:guide id="1" pos="3840">
          <p15:clr>
            <a:srgbClr val="FBAE40"/>
          </p15:clr>
        </p15:guide>
        <p15:guide id="2" orient="horz" pos="2664">
          <p15:clr>
            <a:srgbClr val="FBAE40"/>
          </p15:clr>
        </p15:guide>
        <p15:guide id="3" orient="horz" pos="3288">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224834224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_Left Circle Layout">
    <p:bg>
      <p:bgPr>
        <a:solidFill>
          <a:schemeClr val="accent3"/>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1838325" y="6300784"/>
            <a:ext cx="6318123" cy="319405"/>
          </a:xfrm>
          <a:prstGeom prst="rect">
            <a:avLst/>
          </a:prstGeom>
        </p:spPr>
        <p:txBody>
          <a:bodyPr vert="horz" lIns="0" tIns="0" rIns="0" bIns="0" rtlCol="0" anchor="ctr"/>
          <a:lstStyle>
            <a:lvl1pPr algn="l">
              <a:defRPr sz="1000">
                <a:solidFill>
                  <a:schemeClr val="bg1"/>
                </a:solidFill>
              </a:defRPr>
            </a:lvl1pPr>
          </a:lstStyle>
          <a:p>
            <a:endParaRPr lang="en-US">
              <a:solidFill>
                <a:srgbClr val="FFFFFF"/>
              </a:solidFill>
            </a:endParaRPr>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5828490"/>
      </p:ext>
    </p:extLst>
  </p:cSld>
  <p:clrMapOvr>
    <a:masterClrMapping/>
  </p:clrMapOvr>
  <p:extLst>
    <p:ext uri="{DCECCB84-F9BA-43D5-87BE-67443E8EF086}">
      <p15:sldGuideLst xmlns:p15="http://schemas.microsoft.com/office/powerpoint/2012/main">
        <p15:guide id="1" pos="2040">
          <p15:clr>
            <a:srgbClr val="FBAE40"/>
          </p15:clr>
        </p15:guide>
        <p15:guide id="2" pos="4872">
          <p15:clr>
            <a:srgbClr val="FBAE40"/>
          </p15:clr>
        </p15:guide>
        <p15:guide id="3" pos="3456">
          <p15:clr>
            <a:srgbClr val="FBAE40"/>
          </p15:clr>
        </p15:guide>
        <p15:guide id="4" pos="6264">
          <p15:clr>
            <a:srgbClr val="FBAE40"/>
          </p15:clr>
        </p15:guide>
        <p15:guide id="5" orient="horz" pos="2160">
          <p15:clr>
            <a:srgbClr val="FBAE40"/>
          </p15:clr>
        </p15:guide>
        <p15:guide id="6" orient="horz" pos="1080">
          <p15:clr>
            <a:srgbClr val="FBAE40"/>
          </p15:clr>
        </p15:guide>
        <p15:guide id="7" orient="horz" pos="32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4196015738"/>
      </p:ext>
    </p:extLst>
  </p:cSld>
  <p:clrMapOvr>
    <a:masterClrMapping/>
  </p:clrMapOvr>
  <p:hf hdr="0" ftr="0" dt="0"/>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48245526"/>
      </p:ext>
    </p:extLst>
  </p:cSld>
  <p:clrMapOvr>
    <a:masterClrMapping/>
  </p:clrMapOvr>
  <p:hf hdr="0" ftr="0" dt="0"/>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3831186652"/>
      </p:ext>
    </p:extLst>
  </p:cSld>
  <p:clrMapOvr>
    <a:masterClrMapping/>
  </p:clrMapOvr>
  <p:hf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261819"/>
      </p:ext>
    </p:extLst>
  </p:cSld>
  <p:clrMapOvr>
    <a:masterClrMapping/>
  </p:clrMapOvr>
  <p:hf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550323115"/>
      </p:ext>
    </p:extLst>
  </p:cSld>
  <p:clrMapOvr>
    <a:masterClrMapping/>
  </p:clrMapOvr>
  <p:hf hdr="0" ftr="0" dt="0"/>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86667337"/>
      </p:ext>
    </p:extLst>
  </p:cSld>
  <p:clrMapOvr>
    <a:masterClrMapping/>
  </p:clrMapOvr>
  <p:hf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2630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29703539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2909228"/>
      </p:ext>
    </p:extLst>
  </p:cSld>
  <p:clrMapOvr>
    <a:masterClrMapping/>
  </p:clrMapOvr>
  <p:hf hdr="0" ftr="0" dt="0"/>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65667966"/>
      </p:ext>
    </p:extLst>
  </p:cSld>
  <p:clrMapOvr>
    <a:masterClrMapping/>
  </p:clrMapOvr>
  <p:hf hdr="0" ftr="0" dt="0"/>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3933072"/>
      </p:ext>
    </p:extLst>
  </p:cSld>
  <p:clrMapOvr>
    <a:masterClrMapping/>
  </p:clrMapOvr>
  <p:hf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09704019"/>
      </p:ext>
    </p:extLst>
  </p:cSld>
  <p:clrMapOvr>
    <a:masterClrMapping/>
  </p:clrMapOvr>
  <p:hf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59171241"/>
      </p:ext>
    </p:extLst>
  </p:cSld>
  <p:clrMapOvr>
    <a:masterClrMapping/>
  </p:clrMapOvr>
  <p:hf hdr="0" ftr="0" dt="0"/>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5236382"/>
      </p:ext>
    </p:extLst>
  </p:cSld>
  <p:clrMapOvr>
    <a:masterClrMapping/>
  </p:clrMapOvr>
  <p:hf hdr="0" ftr="0" dt="0"/>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53312768"/>
      </p:ext>
    </p:extLst>
  </p:cSld>
  <p:clrMapOvr>
    <a:masterClrMapping/>
  </p:clrMapOvr>
  <p:hf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670504043"/>
      </p:ext>
    </p:extLst>
  </p:cSld>
  <p:clrMapOvr>
    <a:masterClrMapping/>
  </p:clrMapOvr>
  <p:hf hdr="0" ftr="0" dt="0"/>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38136513"/>
      </p:ext>
    </p:extLst>
  </p:cSld>
  <p:clrMapOvr>
    <a:masterClrMapping/>
  </p:clrMapOvr>
  <p:hf hdr="0" ftr="0" dt="0"/>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3604481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610598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224907296"/>
      </p:ext>
    </p:extLst>
  </p:cSld>
  <p:clrMapOvr>
    <a:masterClrMapping/>
  </p:clrMapOvr>
  <p:hf hdr="0" ftr="0" dt="0"/>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150930899"/>
      </p:ext>
    </p:extLst>
  </p:cSld>
  <p:clrMapOvr>
    <a:masterClrMapping/>
  </p:clrMapOvr>
  <p:hf hdr="0" ftr="0" dt="0"/>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551564932"/>
      </p:ext>
    </p:extLst>
  </p:cSld>
  <p:clrMapOvr>
    <a:masterClrMapping/>
  </p:clrMapOvr>
  <p:hf hdr="0" ftr="0" dt="0"/>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24035128"/>
      </p:ext>
    </p:extLst>
  </p:cSld>
  <p:clrMapOvr>
    <a:masterClrMapping/>
  </p:clrMapOvr>
  <p:hf hdr="0" ftr="0" dt="0"/>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14685431"/>
      </p:ext>
    </p:extLst>
  </p:cSld>
  <p:clrMapOvr>
    <a:masterClrMapping/>
  </p:clrMapOvr>
  <p:hf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942388705"/>
      </p:ext>
    </p:extLst>
  </p:cSld>
  <p:clrMapOvr>
    <a:masterClrMapping/>
  </p:clrMapOvr>
  <p:hf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04961638"/>
      </p:ext>
    </p:extLst>
  </p:cSld>
  <p:clrMapOvr>
    <a:masterClrMapping/>
  </p:clrMapOvr>
  <p:hf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042768659"/>
      </p:ext>
    </p:extLst>
  </p:cSld>
  <p:clrMapOvr>
    <a:masterClrMapping/>
  </p:clrMapOvr>
  <p:hf hdr="0" ftr="0" dt="0"/>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45692261"/>
      </p:ext>
    </p:extLst>
  </p:cSld>
  <p:clrMapOvr>
    <a:masterClrMapping/>
  </p:clrMapOvr>
  <p:hf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1092644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60394100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98860672"/>
      </p:ext>
    </p:extLst>
  </p:cSld>
  <p:clrMapOvr>
    <a:masterClrMapping/>
  </p:clrMapOvr>
  <p:hf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883264378"/>
      </p:ext>
    </p:extLst>
  </p:cSld>
  <p:clrMapOvr>
    <a:masterClrMapping/>
  </p:clrMapOvr>
  <p:hf hdr="0" ftr="0" dt="0"/>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97154514"/>
      </p:ext>
    </p:extLst>
  </p:cSld>
  <p:clrMapOvr>
    <a:masterClrMapping/>
  </p:clrMapOvr>
  <p:hf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89544118"/>
      </p:ext>
    </p:extLst>
  </p:cSld>
  <p:clrMapOvr>
    <a:masterClrMapping/>
  </p:clrMapOvr>
  <p:hf hdr="0" ftr="0" dt="0"/>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720234556"/>
      </p:ext>
    </p:extLst>
  </p:cSld>
  <p:clrMapOvr>
    <a:masterClrMapping/>
  </p:clrMapOvr>
  <p:hf hdr="0" ftr="0" dt="0"/>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2_Tilte Slide - Cama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108571843"/>
      </p:ext>
    </p:extLst>
  </p:cSld>
  <p:clrMapOvr>
    <a:masterClrMapping/>
  </p:clrMapOvr>
  <p:hf hdr="0" ftr="0" dt="0"/>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4295934"/>
      </p:ext>
    </p:extLst>
  </p:cSld>
  <p:clrMapOvr>
    <a:masterClrMapping/>
  </p:clrMapOvr>
  <p:hf hdr="0" ftr="0" dt="0"/>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753750375"/>
      </p:ext>
    </p:extLst>
  </p:cSld>
  <p:clrMapOvr>
    <a:masterClrMapping/>
  </p:clrMapOvr>
  <p:hf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spTree>
    <p:extLst>
      <p:ext uri="{BB962C8B-B14F-4D97-AF65-F5344CB8AC3E}">
        <p14:creationId xmlns:p14="http://schemas.microsoft.com/office/powerpoint/2010/main" val="4019235670"/>
      </p:ext>
    </p:extLst>
  </p:cSld>
  <p:clrMapOvr>
    <a:masterClrMapping/>
  </p:clrMapOvr>
  <p:hf hdr="0" ftr="0" dt="0"/>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spTree>
    <p:extLst>
      <p:ext uri="{BB962C8B-B14F-4D97-AF65-F5344CB8AC3E}">
        <p14:creationId xmlns:p14="http://schemas.microsoft.com/office/powerpoint/2010/main" val="249221657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77733701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914716116"/>
      </p:ext>
    </p:extLst>
  </p:cSld>
  <p:clrMapOvr>
    <a:masterClrMapping/>
  </p:clrMapOvr>
  <p:hf hdr="0" ftr="0" dt="0"/>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4170032369"/>
      </p:ext>
    </p:extLst>
  </p:cSld>
  <p:clrMapOvr>
    <a:masterClrMapping/>
  </p:clrMapOvr>
  <p:hf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39453084"/>
      </p:ext>
    </p:extLst>
  </p:cSld>
  <p:clrMapOvr>
    <a:masterClrMapping/>
  </p:clrMapOvr>
  <p:hf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256605155"/>
      </p:ext>
    </p:extLst>
  </p:cSld>
  <p:clrMapOvr>
    <a:masterClrMapping/>
  </p:clrMapOvr>
  <p:hf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065764074"/>
      </p:ext>
    </p:extLst>
  </p:cSld>
  <p:clrMapOvr>
    <a:masterClrMapping/>
  </p:clrMapOvr>
  <p:hf hdr="0" ftr="0" dt="0"/>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41550611"/>
      </p:ext>
    </p:extLst>
  </p:cSld>
  <p:clrMapOvr>
    <a:masterClrMapping/>
  </p:clrMapOvr>
  <p:hf hdr="0" ftr="0" dt="0"/>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141474588"/>
      </p:ext>
    </p:extLst>
  </p:cSld>
  <p:clrMapOvr>
    <a:masterClrMapping/>
  </p:clrMapOvr>
  <p:hf hdr="0" ftr="0" dt="0"/>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spTree>
    <p:extLst>
      <p:ext uri="{BB962C8B-B14F-4D97-AF65-F5344CB8AC3E}">
        <p14:creationId xmlns:p14="http://schemas.microsoft.com/office/powerpoint/2010/main" val="448571893"/>
      </p:ext>
    </p:extLst>
  </p:cSld>
  <p:clrMapOvr>
    <a:masterClrMapping/>
  </p:clrMapOvr>
  <p:hf hdr="0" ftr="0" dt="0"/>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901167703"/>
      </p:ext>
    </p:extLst>
  </p:cSld>
  <p:clrMapOvr>
    <a:masterClrMapping/>
  </p:clrMapOvr>
  <p:hf hdr="0" ftr="0" dt="0"/>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80010708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66743764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605602901"/>
      </p:ext>
    </p:extLst>
  </p:cSld>
  <p:clrMapOvr>
    <a:masterClrMapping/>
  </p:clrMapOvr>
  <p:hf hdr="0" ftr="0" dt="0"/>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081117256"/>
      </p:ext>
    </p:extLst>
  </p:cSld>
  <p:clrMapOvr>
    <a:masterClrMapping/>
  </p:clrMapOvr>
  <p:hf hdr="0" ftr="0" dt="0"/>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880783060"/>
      </p:ext>
    </p:extLst>
  </p:cSld>
  <p:clrMapOvr>
    <a:masterClrMapping/>
  </p:clrMapOvr>
  <p:hf hdr="0" ftr="0" dt="0"/>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781768578"/>
      </p:ext>
    </p:extLst>
  </p:cSld>
  <p:clrMapOvr>
    <a:masterClrMapping/>
  </p:clrMapOvr>
  <p:hf hdr="0" ftr="0" dt="0"/>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917024316"/>
      </p:ext>
    </p:extLst>
  </p:cSld>
  <p:clrMapOvr>
    <a:masterClrMapping/>
  </p:clrMapOvr>
  <p:hf hdr="0" ftr="0" dt="0"/>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1401496421"/>
      </p:ext>
    </p:extLst>
  </p:cSld>
  <p:clrMapOvr>
    <a:masterClrMapping/>
  </p:clrMapOvr>
  <p:hf hdr="0" ftr="0" dt="0"/>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2980226827"/>
      </p:ext>
    </p:extLst>
  </p:cSld>
  <p:clrMapOvr>
    <a:masterClrMapping/>
  </p:clrMapOvr>
  <p:hf hdr="0" ftr="0" dt="0"/>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64954619"/>
      </p:ext>
    </p:extLst>
  </p:cSld>
  <p:clrMapOvr>
    <a:masterClrMapping/>
  </p:clrMapOvr>
  <p:hf hdr="0" ftr="0" dt="0"/>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719951556"/>
      </p:ext>
    </p:extLst>
  </p:cSld>
  <p:clrMapOvr>
    <a:masterClrMapping/>
  </p:clrMapOvr>
  <p:hf hdr="0" ftr="0" dt="0"/>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63269296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63868744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303576953"/>
      </p:ext>
    </p:extLst>
  </p:cSld>
  <p:clrMapOvr>
    <a:masterClrMapping/>
  </p:clrMapOvr>
  <p:hf hdr="0" ftr="0" dt="0"/>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409414753"/>
      </p:ext>
    </p:extLst>
  </p:cSld>
  <p:clrMapOvr>
    <a:masterClrMapping/>
  </p:clrMapOvr>
  <p:hf hdr="0" ftr="0" dt="0"/>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98277311"/>
      </p:ext>
    </p:extLst>
  </p:cSld>
  <p:clrMapOvr>
    <a:masterClrMapping/>
  </p:clrMapOvr>
  <p:hf hdr="0" ftr="0" dt="0"/>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36450488"/>
      </p:ext>
    </p:extLst>
  </p:cSld>
  <p:clrMapOvr>
    <a:masterClrMapping/>
  </p:clrMapOvr>
  <p:hf hdr="0" ftr="0" dt="0"/>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784297851"/>
      </p:ext>
    </p:extLst>
  </p:cSld>
  <p:clrMapOvr>
    <a:masterClrMapping/>
  </p:clrMapOvr>
  <p:hf hdr="0" ftr="0" dt="0"/>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332995239"/>
      </p:ext>
    </p:extLst>
  </p:cSld>
  <p:clrMapOvr>
    <a:masterClrMapping/>
  </p:clrMapOvr>
  <p:hf hdr="0" ftr="0" dt="0"/>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699176235"/>
      </p:ext>
    </p:extLst>
  </p:cSld>
  <p:clrMapOvr>
    <a:masterClrMapping/>
  </p:clrMapOvr>
  <p:hf hdr="0" ftr="0" dt="0"/>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33830437"/>
      </p:ext>
    </p:extLst>
  </p:cSld>
  <p:clrMapOvr>
    <a:masterClrMapping/>
  </p:clrMapOvr>
  <p:hf hdr="0" ftr="0" dt="0"/>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22008781"/>
      </p:ext>
    </p:extLst>
  </p:cSld>
  <p:clrMapOvr>
    <a:masterClrMapping/>
  </p:clrMapOvr>
  <p:hf hdr="0" ftr="0" dt="0"/>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296247886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54221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3773543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419033"/>
      </p:ext>
    </p:extLst>
  </p:cSld>
  <p:clrMapOvr>
    <a:masterClrMapping/>
  </p:clrMapOvr>
  <p:hf hdr="0" ftr="0" dt="0"/>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0624601"/>
      </p:ext>
    </p:extLst>
  </p:cSld>
  <p:clrMapOvr>
    <a:masterClrMapping/>
  </p:clrMapOvr>
  <p:hf hdr="0" ftr="0" dt="0"/>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a:t>1st Level</a:t>
            </a:r>
          </a:p>
          <a:p>
            <a:pPr lvl="1"/>
            <a:r>
              <a:rPr lang="en-US"/>
              <a:t>2nd #s </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a:t>1st Level</a:t>
            </a:r>
          </a:p>
          <a:p>
            <a:pPr lvl="1"/>
            <a:r>
              <a:rPr lang="en-US"/>
              <a:t>2nd #s</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a:t>1st Level </a:t>
            </a:r>
          </a:p>
          <a:p>
            <a:pPr lvl="1"/>
            <a:r>
              <a:rPr lang="en-US"/>
              <a:t>2nd #s</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940351"/>
      </p:ext>
    </p:extLst>
  </p:cSld>
  <p:clrMapOvr>
    <a:masterClrMapping/>
  </p:clrMapOvr>
  <p:hf hdr="0" ftr="0" dt="0"/>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Speak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4417885"/>
            <a:ext cx="5672138" cy="579755"/>
          </a:xfrm>
        </p:spPr>
        <p:txBody>
          <a:bodyPr anchor="t"/>
          <a:lstStyle>
            <a:lvl1pPr algn="ctr">
              <a:lnSpc>
                <a:spcPct val="130000"/>
              </a:lnSpc>
              <a:defRPr sz="2800" cap="none" spc="0" baseline="0">
                <a:solidFill>
                  <a:schemeClr val="accent1"/>
                </a:solidFill>
              </a:defRPr>
            </a:lvl1pPr>
          </a:lstStyle>
          <a:p>
            <a:r>
              <a:rPr lang="en-US"/>
              <a:t>Click to enter speaker name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139943"/>
            <a:ext cx="5672137" cy="244857"/>
          </a:xfrm>
        </p:spPr>
        <p:txBody>
          <a:bodyPr anchor="t"/>
          <a:lstStyle>
            <a:lvl1pPr marL="0" indent="0" algn="ctr">
              <a:spcBef>
                <a:spcPts val="0"/>
              </a:spcBef>
              <a:spcAft>
                <a:spcPts val="1800"/>
              </a:spcAft>
              <a:buNone/>
              <a:defRPr sz="1800" cap="none" spc="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title</a:t>
            </a:r>
          </a:p>
        </p:txBody>
      </p:sp>
    </p:spTree>
    <p:extLst>
      <p:ext uri="{BB962C8B-B14F-4D97-AF65-F5344CB8AC3E}">
        <p14:creationId xmlns:p14="http://schemas.microsoft.com/office/powerpoint/2010/main" val="814804878"/>
      </p:ext>
    </p:extLst>
  </p:cSld>
  <p:clrMapOvr>
    <a:masterClrMapping/>
  </p:clrMapOvr>
  <p:hf hdr="0" ftr="0" dt="0"/>
  <p:extLst>
    <p:ext uri="{DCECCB84-F9BA-43D5-87BE-67443E8EF086}">
      <p15:sldGuideLst xmlns:p15="http://schemas.microsoft.com/office/powerpoint/2012/main">
        <p15:guide id="1" pos="384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8B32DCC-C169-6242-A663-729B7647A34C}" type="slidenum">
              <a:rPr lang="en-US" smtClean="0"/>
              <a:t>‹#›</a:t>
            </a:fld>
            <a:endParaRPr lang="en-US"/>
          </a:p>
        </p:txBody>
      </p:sp>
      <p:sp>
        <p:nvSpPr>
          <p:cNvPr id="12" name="Slide Number Placeholder 5">
            <a:extLst>
              <a:ext uri="{FF2B5EF4-FFF2-40B4-BE49-F238E27FC236}">
                <a16:creationId xmlns:a16="http://schemas.microsoft.com/office/drawing/2014/main" id="{31E6EA92-0838-A34D-B661-907C338400BE}"/>
              </a:ext>
            </a:extLst>
          </p:cNvPr>
          <p:cNvSpPr txBox="1">
            <a:spLocks/>
          </p:cNvSpPr>
          <p:nvPr userDrawn="1"/>
        </p:nvSpPr>
        <p:spPr>
          <a:xfrm>
            <a:off x="11212642" y="6300784"/>
            <a:ext cx="555495" cy="32067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B32DCC-C169-6242-A663-729B7647A34C}" type="slidenum">
              <a:rPr lang="en-US" smtClean="0">
                <a:solidFill>
                  <a:srgbClr val="FFFFFF"/>
                </a:solidFill>
                <a:latin typeface="Century Gothic" panose="020F0302020204030204"/>
              </a:rPr>
              <a:pPr>
                <a:defRPr/>
              </a:pPr>
              <a:t>‹#›</a:t>
            </a:fld>
            <a:endParaRPr lang="en-US">
              <a:solidFill>
                <a:srgbClr val="FFFFFF"/>
              </a:solidFill>
              <a:latin typeface="Century Gothic" panose="020F0302020204030204"/>
            </a:endParaRPr>
          </a:p>
        </p:txBody>
      </p:sp>
    </p:spTree>
    <p:extLst>
      <p:ext uri="{BB962C8B-B14F-4D97-AF65-F5344CB8AC3E}">
        <p14:creationId xmlns:p14="http://schemas.microsoft.com/office/powerpoint/2010/main" val="1511815845"/>
      </p:ext>
    </p:extLst>
  </p:cSld>
  <p:clrMapOvr>
    <a:masterClrMapping/>
  </p:clrMapOvr>
  <p:hf hdr="0" ftr="0" dt="0"/>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0">
                <a:solidFill>
                  <a:schemeClr val="bg1"/>
                </a:solidFill>
              </a:defRPr>
            </a:lvl1pPr>
          </a:lstStyle>
          <a:p>
            <a:r>
              <a:rPr lang="en-US"/>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07035"/>
            <a:ext cx="11331574" cy="354965"/>
          </a:xfrm>
        </p:spPr>
        <p:txBody>
          <a:bodyPr lIns="0" tIns="0" rIns="0" bIns="0" anchor="t">
            <a:noAutofit/>
          </a:bodyPr>
          <a:lstStyle>
            <a:lvl1pPr>
              <a:lnSpc>
                <a:spcPct val="110000"/>
              </a:lnSpc>
              <a:defRPr sz="1800" cap="all" spc="700" baseline="0">
                <a:solidFill>
                  <a:schemeClr val="bg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3" y="715581"/>
            <a:ext cx="11331575" cy="732220"/>
          </a:xfrm>
        </p:spPr>
        <p:txBody>
          <a:bodyPr/>
          <a:lstStyle>
            <a:lvl1pPr>
              <a:defRPr sz="5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3" y="1912713"/>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0" indent="-182880">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60" indent="-182880">
              <a:spcBef>
                <a:spcPts val="0"/>
              </a:spcBef>
              <a:spcAft>
                <a:spcPts val="1600"/>
              </a:spcAft>
              <a:buClr>
                <a:schemeClr val="bg1"/>
              </a:buClr>
              <a:buFont typeface="System Font Regular"/>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11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guide id="12" orient="horz" pos="1224">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dirty="0"/>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6089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406510913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94330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037622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9867299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13821346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3344672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6687480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7446457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5397682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728763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5680333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366840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7992226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26864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5781865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91153417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32038277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5952336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95108080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2927638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51307485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706553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07563888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79889587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45914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412240710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15195360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10218119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4935618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92287983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19211324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30799388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38100383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8335415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438957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69367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134646649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14844918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70678227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1289756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2676729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6817473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952249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4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96580263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8282674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4420978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824265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76573457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1645964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07394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62917255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55838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84188609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dirty="0"/>
              <a:t>1st Level</a:t>
            </a:r>
          </a:p>
          <a:p>
            <a:pPr lvl="1"/>
            <a:r>
              <a:rPr lang="en-US" dirty="0"/>
              <a:t>2nd #s </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dirty="0"/>
              <a:t>1st Level</a:t>
            </a:r>
          </a:p>
          <a:p>
            <a:pPr lvl="1"/>
            <a:r>
              <a:rPr lang="en-US" dirty="0"/>
              <a:t>2nd #s</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dirty="0"/>
              <a:t>1st Level </a:t>
            </a:r>
          </a:p>
          <a:p>
            <a:pPr lvl="1"/>
            <a:r>
              <a:rPr lang="en-US" dirty="0"/>
              <a:t>2nd #s</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8311401"/>
      </p:ext>
    </p:extLst>
  </p:cSld>
  <p:clrMapOvr>
    <a:masterClrMapping/>
  </p:clrMapOvr>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dirty="0"/>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60895"/>
      </p:ext>
    </p:extLst>
  </p:cSld>
  <p:clrMapOvr>
    <a:masterClrMapping/>
  </p:clrMapOvr>
  <p:hf hdr="0" ftr="0" dt="0"/>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4065109138"/>
      </p:ext>
    </p:extLst>
  </p:cSld>
  <p:clrMapOvr>
    <a:masterClrMapping/>
  </p:clrMapOvr>
  <p:hf hdr="0" ftr="0" dt="0"/>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943301"/>
      </p:ext>
    </p:extLst>
  </p:cSld>
  <p:clrMapOvr>
    <a:masterClrMapping/>
  </p:clrMapOvr>
  <p:hf hdr="0" ftr="0" dt="0"/>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037622763"/>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42330627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1382134668"/>
      </p:ext>
    </p:extLst>
  </p:cSld>
  <p:clrMapOvr>
    <a:masterClrMapping/>
  </p:clrMapOvr>
  <p:hf hdr="0" ftr="0" dt="0"/>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33446725"/>
      </p:ext>
    </p:extLst>
  </p:cSld>
  <p:clrMapOvr>
    <a:masterClrMapping/>
  </p:clrMapOvr>
  <p:hf hdr="0" ftr="0" dt="0"/>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66874808"/>
      </p:ext>
    </p:extLst>
  </p:cSld>
  <p:clrMapOvr>
    <a:masterClrMapping/>
  </p:clrMapOvr>
  <p:hf hdr="0" ftr="0" dt="0"/>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74464570"/>
      </p:ext>
    </p:extLst>
  </p:cSld>
  <p:clrMapOvr>
    <a:masterClrMapping/>
  </p:clrMapOvr>
  <p:hf hdr="0" ftr="0" dt="0"/>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53976827"/>
      </p:ext>
    </p:extLst>
  </p:cSld>
  <p:clrMapOvr>
    <a:masterClrMapping/>
  </p:clrMapOvr>
  <p:hf hdr="0" ftr="0" dt="0"/>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72876396"/>
      </p:ext>
    </p:extLst>
  </p:cSld>
  <p:clrMapOvr>
    <a:masterClrMapping/>
  </p:clrMapOvr>
  <p:hf hdr="0" ftr="0" dt="0"/>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56803336"/>
      </p:ext>
    </p:extLst>
  </p:cSld>
  <p:clrMapOvr>
    <a:masterClrMapping/>
  </p:clrMapOvr>
  <p:hf hdr="0" ftr="0" dt="0"/>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3668408"/>
      </p:ext>
    </p:extLst>
  </p:cSld>
  <p:clrMapOvr>
    <a:masterClrMapping/>
  </p:clrMapOvr>
  <p:hf hdr="0" ftr="0" dt="0"/>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79922269"/>
      </p:ext>
    </p:extLst>
  </p:cSld>
  <p:clrMapOvr>
    <a:masterClrMapping/>
  </p:clrMapOvr>
  <p:hf hdr="0" ftr="0" dt="0"/>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2686469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1245213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911534171"/>
      </p:ext>
    </p:extLst>
  </p:cSld>
  <p:clrMapOvr>
    <a:masterClrMapping/>
  </p:clrMapOvr>
  <p:hf hdr="0" ftr="0" dt="0"/>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320382773"/>
      </p:ext>
    </p:extLst>
  </p:cSld>
  <p:clrMapOvr>
    <a:masterClrMapping/>
  </p:clrMapOvr>
  <p:hf hdr="0" ftr="0" dt="0"/>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595233607"/>
      </p:ext>
    </p:extLst>
  </p:cSld>
  <p:clrMapOvr>
    <a:masterClrMapping/>
  </p:clrMapOvr>
  <p:hf hdr="0" ftr="0" dt="0"/>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951080808"/>
      </p:ext>
    </p:extLst>
  </p:cSld>
  <p:clrMapOvr>
    <a:masterClrMapping/>
  </p:clrMapOvr>
  <p:hf hdr="0" ftr="0" dt="0"/>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292763891"/>
      </p:ext>
    </p:extLst>
  </p:cSld>
  <p:clrMapOvr>
    <a:masterClrMapping/>
  </p:clrMapOvr>
  <p:hf hdr="0" ftr="0" dt="0"/>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513074850"/>
      </p:ext>
    </p:extLst>
  </p:cSld>
  <p:clrMapOvr>
    <a:masterClrMapping/>
  </p:clrMapOvr>
  <p:hf hdr="0" ftr="0" dt="0"/>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7065539"/>
      </p:ext>
    </p:extLst>
  </p:cSld>
  <p:clrMapOvr>
    <a:masterClrMapping/>
  </p:clrMapOvr>
  <p:hf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075638885"/>
      </p:ext>
    </p:extLst>
  </p:cSld>
  <p:clrMapOvr>
    <a:masterClrMapping/>
  </p:clrMapOvr>
  <p:hf hdr="0" ftr="0" dt="0"/>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798895875"/>
      </p:ext>
    </p:extLst>
  </p:cSld>
  <p:clrMapOvr>
    <a:masterClrMapping/>
  </p:clrMapOvr>
  <p:hf hdr="0" ftr="0" dt="0"/>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4"/>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24591450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44048557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151953606"/>
      </p:ext>
    </p:extLst>
  </p:cSld>
  <p:clrMapOvr>
    <a:masterClrMapping/>
  </p:clrMapOvr>
  <p:hf hdr="0" ftr="0" dt="0"/>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102181196"/>
      </p:ext>
    </p:extLst>
  </p:cSld>
  <p:clrMapOvr>
    <a:masterClrMapping/>
  </p:clrMapOvr>
  <p:hf hdr="0" ftr="0" dt="0"/>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493561885"/>
      </p:ext>
    </p:extLst>
  </p:cSld>
  <p:clrMapOvr>
    <a:masterClrMapping/>
  </p:clrMapOvr>
  <p:hf hdr="0" ftr="0" dt="0"/>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922879833"/>
      </p:ext>
    </p:extLst>
  </p:cSld>
  <p:clrMapOvr>
    <a:masterClrMapping/>
  </p:clrMapOvr>
  <p:hf hdr="0" ftr="0" dt="0"/>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192113244"/>
      </p:ext>
    </p:extLst>
  </p:cSld>
  <p:clrMapOvr>
    <a:masterClrMapping/>
  </p:clrMapOvr>
  <p:hf hdr="0" ftr="0" dt="0"/>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307993884"/>
      </p:ext>
    </p:extLst>
  </p:cSld>
  <p:clrMapOvr>
    <a:masterClrMapping/>
  </p:clrMapOvr>
  <p:hf hdr="0" ftr="0" dt="0"/>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381003837"/>
      </p:ext>
    </p:extLst>
  </p:cSld>
  <p:clrMapOvr>
    <a:masterClrMapping/>
  </p:clrMapOvr>
  <p:hf hdr="0" ftr="0" dt="0"/>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833541512"/>
      </p:ext>
    </p:extLst>
  </p:cSld>
  <p:clrMapOvr>
    <a:masterClrMapping/>
  </p:clrMapOvr>
  <p:hf hdr="0" ftr="0" dt="0"/>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84389571"/>
      </p:ext>
    </p:extLst>
  </p:cSld>
  <p:clrMapOvr>
    <a:masterClrMapping/>
  </p:clrMapOvr>
  <p:hf hdr="0" ftr="0" dt="0"/>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69367306"/>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2662254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148449186"/>
      </p:ext>
    </p:extLst>
  </p:cSld>
  <p:clrMapOvr>
    <a:masterClrMapping/>
  </p:clrMapOvr>
  <p:hf hdr="0" ftr="0" dt="0"/>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706782276"/>
      </p:ext>
    </p:extLst>
  </p:cSld>
  <p:clrMapOvr>
    <a:masterClrMapping/>
  </p:clrMapOvr>
  <p:hf hdr="0" ftr="0" dt="0"/>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12897562"/>
      </p:ext>
    </p:extLst>
  </p:cSld>
  <p:clrMapOvr>
    <a:masterClrMapping/>
  </p:clrMapOvr>
  <p:hf hdr="0" ftr="0" dt="0"/>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26767295"/>
      </p:ext>
    </p:extLst>
  </p:cSld>
  <p:clrMapOvr>
    <a:masterClrMapping/>
  </p:clrMapOvr>
  <p:hf hdr="0" ftr="0" dt="0"/>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68174730"/>
      </p:ext>
    </p:extLst>
  </p:cSld>
  <p:clrMapOvr>
    <a:masterClrMapping/>
  </p:clrMapOvr>
  <p:hf hdr="0" ftr="0" dt="0"/>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9522497"/>
      </p:ext>
    </p:extLst>
  </p:cSld>
  <p:clrMapOvr>
    <a:masterClrMapping/>
  </p:clrMapOvr>
  <p:hf hdr="0" ftr="0" dt="0"/>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4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965802637"/>
      </p:ext>
    </p:extLst>
  </p:cSld>
  <p:clrMapOvr>
    <a:masterClrMapping/>
  </p:clrMapOvr>
  <p:hf hdr="0" ftr="0" dt="0"/>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82826743"/>
      </p:ext>
    </p:extLst>
  </p:cSld>
  <p:clrMapOvr>
    <a:masterClrMapping/>
  </p:clrMapOvr>
  <p:hf hdr="0" ftr="0" dt="0"/>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6" name="Title 1"/>
          <p:cNvSpPr>
            <a:spLocks noGrp="1"/>
          </p:cNvSpPr>
          <p:nvPr>
            <p:ph type="title" hasCustomPrompt="1"/>
          </p:nvPr>
        </p:nvSpPr>
        <p:spPr>
          <a:xfrm>
            <a:off x="430213" y="375921"/>
            <a:ext cx="11337925" cy="603503"/>
          </a:xfrm>
        </p:spPr>
        <p:txBody>
          <a:bodyPr/>
          <a:lstStyle>
            <a:lvl1pPr>
              <a:defRPr sz="24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44209788"/>
      </p:ext>
    </p:extLst>
  </p:cSld>
  <p:clrMapOvr>
    <a:masterClrMapping/>
  </p:clrMapOvr>
  <p:hf hdr="0" ftr="0" dt="0"/>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82426576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onut 6">
            <a:extLst>
              <a:ext uri="{FF2B5EF4-FFF2-40B4-BE49-F238E27FC236}">
                <a16:creationId xmlns:a16="http://schemas.microsoft.com/office/drawing/2014/main" id="{B02900D1-A6D8-2A4F-BC2C-2B077C379D67}"/>
              </a:ext>
            </a:extLst>
          </p:cNvPr>
          <p:cNvSpPr/>
          <p:nvPr userDrawn="1"/>
        </p:nvSpPr>
        <p:spPr>
          <a:xfrm>
            <a:off x="-1889759" y="843281"/>
            <a:ext cx="3190240" cy="3190240"/>
          </a:xfrm>
          <a:prstGeom prst="donut">
            <a:avLst>
              <a:gd name="adj" fmla="val 10292"/>
            </a:avLst>
          </a:prstGeom>
          <a:solidFill>
            <a:srgbClr val="0D2240">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93545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414459933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367902760"/>
      </p:ext>
    </p:extLst>
  </p:cSld>
  <p:clrMapOvr>
    <a:masterClrMapping/>
  </p:clrMapOvr>
  <p:hf hdr="0" ftr="0" dt="0"/>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935209"/>
      </p:ext>
    </p:extLst>
  </p:cSld>
  <p:clrMapOvr>
    <a:masterClrMapping/>
  </p:clrMapOvr>
  <p:hf hdr="0" ftr="0" dt="0"/>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937039145"/>
      </p:ext>
    </p:extLst>
  </p:cSld>
  <p:clrMapOvr>
    <a:masterClrMapping/>
  </p:clrMapOvr>
  <p:hf hdr="0" ftr="0" dt="0"/>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760077"/>
      </p:ext>
    </p:extLst>
  </p:cSld>
  <p:clrMapOvr>
    <a:masterClrMapping/>
  </p:clrMapOvr>
  <p:hf hdr="0" ftr="0" dt="0"/>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841886094"/>
      </p:ext>
    </p:extLst>
  </p:cSld>
  <p:clrMapOvr>
    <a:masterClrMapping/>
  </p:clrMapOvr>
  <p:hf hdr="0" ftr="0" dt="0"/>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dirty="0"/>
              <a:t>1st Level</a:t>
            </a:r>
          </a:p>
          <a:p>
            <a:pPr lvl="1"/>
            <a:r>
              <a:rPr lang="en-US" dirty="0"/>
              <a:t>2nd #s </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dirty="0"/>
              <a:t>1st Level</a:t>
            </a:r>
          </a:p>
          <a:p>
            <a:pPr lvl="1"/>
            <a:r>
              <a:rPr lang="en-US" dirty="0"/>
              <a:t>2nd #s</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dirty="0"/>
              <a:t>1st Level </a:t>
            </a:r>
          </a:p>
          <a:p>
            <a:pPr lvl="1"/>
            <a:r>
              <a:rPr lang="en-US" dirty="0"/>
              <a:t>2nd #s</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8311401"/>
      </p:ext>
    </p:extLst>
  </p:cSld>
  <p:clrMapOvr>
    <a:masterClrMapping/>
  </p:clrMapOvr>
  <p:hf hdr="0" ftr="0" dt="0"/>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1">
                <a:solidFill>
                  <a:schemeClr val="bg1"/>
                </a:solidFill>
              </a:defRPr>
            </a:lvl1pPr>
          </a:lstStyle>
          <a:p>
            <a:r>
              <a:rPr lang="en-US"/>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07038"/>
            <a:ext cx="11331573" cy="354965"/>
          </a:xfrm>
        </p:spPr>
        <p:txBody>
          <a:bodyPr lIns="0" tIns="0" rIns="0" bIns="0" anchor="t">
            <a:noAutofit/>
          </a:bodyPr>
          <a:lstStyle>
            <a:lvl1pPr>
              <a:lnSpc>
                <a:spcPct val="110000"/>
              </a:lnSpc>
              <a:defRPr sz="1801" cap="all" spc="700" baseline="0">
                <a:solidFill>
                  <a:schemeClr val="bg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8" y="715581"/>
            <a:ext cx="11331575" cy="732220"/>
          </a:xfrm>
        </p:spPr>
        <p:txBody>
          <a:bodyPr/>
          <a:lstStyle>
            <a:lvl1pPr>
              <a:defRPr sz="48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8" y="1912714"/>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8" indent="-182888">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75" indent="-182888">
              <a:spcBef>
                <a:spcPts val="0"/>
              </a:spcBef>
              <a:spcAft>
                <a:spcPts val="1600"/>
              </a:spcAft>
              <a:buClr>
                <a:schemeClr val="bg1"/>
              </a:buClr>
              <a:buFont typeface="System Font Regular"/>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00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guide id="12" orient="horz" pos="1224">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LCIF Logo W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16560"/>
            <a:ext cx="11331573" cy="914400"/>
          </a:xfrm>
        </p:spPr>
        <p:txBody>
          <a:bodyPr lIns="0" tIns="0" rIns="0" bIns="0" anchor="t">
            <a:noAutofit/>
          </a:bodyPr>
          <a:lstStyle>
            <a:lvl1pPr>
              <a:lnSpc>
                <a:spcPct val="85000"/>
              </a:lnSpc>
              <a:defRPr sz="5401" cap="none" spc="0" baseline="0">
                <a:solidFill>
                  <a:schemeClr val="accent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accent1"/>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7C30FFCA-AC15-074C-89F5-119A6E0A5742}"/>
              </a:ext>
            </a:extLst>
          </p:cNvPr>
          <p:cNvSpPr>
            <a:spLocks noGrp="1"/>
          </p:cNvSpPr>
          <p:nvPr>
            <p:ph type="body" sz="quarter" idx="10"/>
          </p:nvPr>
        </p:nvSpPr>
        <p:spPr>
          <a:xfrm>
            <a:off x="430218" y="2155783"/>
            <a:ext cx="11331575" cy="990600"/>
          </a:xfrm>
        </p:spPr>
        <p:txBody>
          <a:bodyPr/>
          <a:lstStyle>
            <a:lvl1pPr>
              <a:spcBef>
                <a:spcPts val="0"/>
              </a:spcBef>
              <a:spcAft>
                <a:spcPts val="1600"/>
              </a:spcAft>
              <a:defRPr sz="2000">
                <a:solidFill>
                  <a:schemeClr val="accent1"/>
                </a:solidFill>
              </a:defRPr>
            </a:lvl1pPr>
            <a:lvl2pPr>
              <a:spcAft>
                <a:spcPts val="1600"/>
              </a:spcAft>
              <a:defRPr sz="2000">
                <a:solidFill>
                  <a:schemeClr val="accent1"/>
                </a:solidFill>
              </a:defRPr>
            </a:lvl2pPr>
            <a:lvl3pPr>
              <a:spcAft>
                <a:spcPts val="1600"/>
              </a:spcAft>
              <a:defRPr sz="2000">
                <a:solidFill>
                  <a:schemeClr val="accent1"/>
                </a:solidFill>
              </a:defRPr>
            </a:lvl3pPr>
            <a:lvl4pPr>
              <a:spcAft>
                <a:spcPts val="1600"/>
              </a:spcAft>
              <a:defRPr sz="2000">
                <a:solidFill>
                  <a:schemeClr val="accent1"/>
                </a:solidFill>
              </a:defRPr>
            </a:lvl4pPr>
            <a:lvl5pPr>
              <a:spcAft>
                <a:spcPts val="1600"/>
              </a:spcAft>
              <a:defRPr sz="2000">
                <a:solidFill>
                  <a:schemeClr val="accent1"/>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991154338"/>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9" cy="1152144"/>
          </a:xfrm>
        </p:spPr>
        <p:txBody>
          <a:bodyPr anchor="t"/>
          <a:lstStyle>
            <a:lvl1pPr algn="ctr">
              <a:lnSpc>
                <a:spcPct val="130000"/>
              </a:lnSpc>
              <a:defRPr sz="1801" cap="all" spc="1001" baseline="0">
                <a:solidFill>
                  <a:schemeClr val="tx1"/>
                </a:solidFill>
              </a:defRPr>
            </a:lvl1pPr>
          </a:lstStyle>
          <a:p>
            <a:r>
              <a:rPr lang="en-US"/>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6004" y="5586983"/>
            <a:ext cx="5672137" cy="800369"/>
          </a:xfrm>
        </p:spPr>
        <p:txBody>
          <a:bodyPr anchor="t"/>
          <a:lstStyle>
            <a:lvl1pPr marL="0" indent="0" algn="ctr">
              <a:spcBef>
                <a:spcPts val="0"/>
              </a:spcBef>
              <a:spcAft>
                <a:spcPts val="1801"/>
              </a:spcAft>
              <a:buNone/>
              <a:defRPr sz="1401" cap="all" spc="1001" baseline="0">
                <a:solidFill>
                  <a:schemeClr val="tx1"/>
                </a:solidFill>
              </a:defRPr>
            </a:lvl1pPr>
            <a:lvl2pPr marL="457218" indent="0" algn="ctr">
              <a:buNone/>
              <a:defRPr sz="2000"/>
            </a:lvl2pPr>
            <a:lvl3pPr marL="914435" indent="0" algn="ctr">
              <a:buNone/>
              <a:defRPr sz="1801"/>
            </a:lvl3pPr>
            <a:lvl4pPr marL="1371651" indent="0" algn="ctr">
              <a:buNone/>
              <a:defRPr sz="1600"/>
            </a:lvl4pPr>
            <a:lvl5pPr marL="1828869" indent="0" algn="ctr">
              <a:buNone/>
              <a:defRPr sz="1600"/>
            </a:lvl5pPr>
            <a:lvl6pPr marL="2286085" indent="0" algn="ctr">
              <a:buNone/>
              <a:defRPr sz="1600"/>
            </a:lvl6pPr>
            <a:lvl7pPr marL="2743302" indent="0" algn="ctr">
              <a:buNone/>
              <a:defRPr sz="1600"/>
            </a:lvl7pPr>
            <a:lvl8pPr marL="3200520" indent="0" algn="ctr">
              <a:buNone/>
              <a:defRPr sz="1600"/>
            </a:lvl8pPr>
            <a:lvl9pPr marL="3657738" indent="0" algn="ctr">
              <a:buNone/>
              <a:defRPr sz="1600"/>
            </a:lvl9pPr>
          </a:lstStyle>
          <a:p>
            <a:r>
              <a:rPr lang="en-US"/>
              <a:t>Click to Enter date and location(10pt type and 5pt character spacing</a:t>
            </a:r>
          </a:p>
        </p:txBody>
      </p:sp>
    </p:spTree>
    <p:extLst>
      <p:ext uri="{BB962C8B-B14F-4D97-AF65-F5344CB8AC3E}">
        <p14:creationId xmlns:p14="http://schemas.microsoft.com/office/powerpoint/2010/main" val="318521600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p:nvPr>
        </p:nvSpPr>
        <p:spPr>
          <a:xfrm>
            <a:off x="430218" y="478466"/>
            <a:ext cx="5665787" cy="2671762"/>
          </a:xfrm>
        </p:spPr>
        <p:txBody>
          <a:bodyPr anchor="t"/>
          <a:lstStyle>
            <a:lvl1pPr algn="l">
              <a:lnSpc>
                <a:spcPct val="80000"/>
              </a:lnSpc>
              <a:defRPr sz="6601" cap="none" spc="0" baseline="0">
                <a:solidFill>
                  <a:schemeClr val="tx1"/>
                </a:solidFill>
              </a:defRPr>
            </a:lvl1pPr>
          </a:lstStyle>
          <a:p>
            <a:r>
              <a:rPr lang="en-US"/>
              <a:t>Click to edit Master title style</a:t>
            </a:r>
          </a:p>
        </p:txBody>
      </p:sp>
      <p:sp>
        <p:nvSpPr>
          <p:cNvPr id="3" name="Slide Number Placeholder 5">
            <a:extLst>
              <a:ext uri="{FF2B5EF4-FFF2-40B4-BE49-F238E27FC236}">
                <a16:creationId xmlns:a16="http://schemas.microsoft.com/office/drawing/2014/main" id="{4E427316-ABD4-B143-BFFB-9E13D16F7E5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383166"/>
      </p:ext>
    </p:extLst>
  </p:cSld>
  <p:clrMapOvr>
    <a:masterClrMapping/>
  </p:clrMapOvr>
  <p:extLst>
    <p:ext uri="{DCECCB84-F9BA-43D5-87BE-67443E8EF086}">
      <p15:sldGuideLst xmlns:p15="http://schemas.microsoft.com/office/powerpoint/2012/main">
        <p15:guide id="1" pos="3840">
          <p15:clr>
            <a:srgbClr val="FBAE40"/>
          </p15:clr>
        </p15:guide>
        <p15:guide id="2" orient="horz" pos="2664">
          <p15:clr>
            <a:srgbClr val="FBAE40"/>
          </p15:clr>
        </p15:guide>
        <p15:guide id="3" orient="horz" pos="32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119083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Vertical Left Bar Layou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6534151" y="1714500"/>
            <a:ext cx="5233988" cy="2903540"/>
          </a:xfrm>
        </p:spPr>
        <p:txBody>
          <a:bodyPr lIns="0" tIns="0" rIns="0" bIns="0">
            <a:noAutofit/>
          </a:bodyPr>
          <a:lstStyle>
            <a:lvl1pPr marL="0" indent="0" algn="l">
              <a:spcAft>
                <a:spcPts val="0"/>
              </a:spcAft>
              <a:buNone/>
              <a:defRPr sz="2601" b="1">
                <a:solidFill>
                  <a:schemeClr val="tx1"/>
                </a:solidFill>
              </a:defRPr>
            </a:lvl1pPr>
            <a:lvl2pPr marL="0" indent="0" algn="l">
              <a:spcAft>
                <a:spcPts val="1001"/>
              </a:spcAft>
              <a:buNone/>
              <a:defRPr sz="6601" b="1">
                <a:solidFill>
                  <a:schemeClr val="tx1"/>
                </a:solidFill>
              </a:defRPr>
            </a:lvl2pPr>
            <a:lvl3pPr marL="0" indent="0">
              <a:spcAft>
                <a:spcPts val="1200"/>
              </a:spcAft>
              <a:buSzPct val="115000"/>
              <a:buFontTx/>
              <a:buNone/>
              <a:defRPr sz="2000">
                <a:solidFill>
                  <a:schemeClr val="tx1"/>
                </a:solidFill>
              </a:defRPr>
            </a:lvl3pPr>
            <a:lvl4pPr marL="342913" indent="-342913" algn="l">
              <a:spcAft>
                <a:spcPts val="1200"/>
              </a:spcAft>
              <a:buSzPct val="115000"/>
              <a:buFontTx/>
              <a:buBlip>
                <a:blip r:embed="rId2"/>
              </a:buBlip>
              <a:tabLst/>
              <a:defRPr sz="2000">
                <a:solidFill>
                  <a:schemeClr val="tx1"/>
                </a:solidFill>
              </a:defRPr>
            </a:lvl4pPr>
            <a:lvl5pPr marL="0" indent="0" algn="l">
              <a:buSzPct val="90000"/>
              <a:buFont typeface="Wingdings" pitchFamily="2" charset="2"/>
              <a:buNone/>
              <a:tabLst/>
              <a:defRPr sz="1401">
                <a:solidFill>
                  <a:schemeClr val="tx1"/>
                </a:solidFill>
              </a:defRPr>
            </a:lvl5pPr>
          </a:lstStyle>
          <a:p>
            <a:pPr lvl="0"/>
            <a:r>
              <a:rPr lang="en-US"/>
              <a:t>First Level Indent</a:t>
            </a:r>
          </a:p>
          <a:p>
            <a:pPr lvl="1"/>
            <a:r>
              <a:rPr lang="en-US"/>
              <a:t>2nd Level #s</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4040187" cy="319405"/>
          </a:xfrm>
          <a:prstGeom prst="rect">
            <a:avLst/>
          </a:prstGeom>
        </p:spPr>
        <p:txBody>
          <a:bodyPr vert="horz" lIns="0" tIns="0" rIns="0" bIns="0" rtlCol="0" anchor="ctr"/>
          <a:lstStyle>
            <a:lvl1pPr algn="l">
              <a:defRPr sz="1001">
                <a:solidFill>
                  <a:schemeClr val="tx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1837949" y="1714499"/>
            <a:ext cx="2813431" cy="998413"/>
          </a:xfrm>
        </p:spPr>
        <p:txBody>
          <a:bodyPr lIns="0" tIns="0" rIns="182880" bIns="0" anchor="t">
            <a:noAutofit/>
          </a:bodyPr>
          <a:lstStyle>
            <a:lvl1pPr algn="r">
              <a:lnSpc>
                <a:spcPct val="130000"/>
              </a:lnSpc>
              <a:defRPr sz="1801" cap="all" spc="7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622821860"/>
      </p:ext>
    </p:extLst>
  </p:cSld>
  <p:clrMapOvr>
    <a:masterClrMapping/>
  </p:clrMapOvr>
  <p:extLst>
    <p:ext uri="{DCECCB84-F9BA-43D5-87BE-67443E8EF086}">
      <p15:sldGuideLst xmlns:p15="http://schemas.microsoft.com/office/powerpoint/2012/main">
        <p15:guide id="1" pos="4116">
          <p15:clr>
            <a:srgbClr val="FBAE40"/>
          </p15:clr>
        </p15:guide>
        <p15:guide id="2" pos="2930">
          <p15:clr>
            <a:srgbClr val="FBAE40"/>
          </p15:clr>
        </p15:guide>
        <p15:guide id="3" pos="5305">
          <p15:clr>
            <a:srgbClr val="FBAE40"/>
          </p15:clr>
        </p15:guide>
        <p15:guide id="4" pos="6491">
          <p15:clr>
            <a:srgbClr val="FBAE40"/>
          </p15:clr>
        </p15:guide>
        <p15:guide id="5" orient="horz" pos="2160">
          <p15:clr>
            <a:srgbClr val="FBAE40"/>
          </p15:clr>
        </p15:guide>
        <p15:guide id="6" orient="horz" pos="3240">
          <p15:clr>
            <a:srgbClr val="FBAE40"/>
          </p15:clr>
        </p15:guide>
        <p15:guide id="7" orient="horz" pos="1080">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Generic Layout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5" y="416560"/>
            <a:ext cx="11331573" cy="914400"/>
          </a:xfrm>
        </p:spPr>
        <p:txBody>
          <a:bodyPr lIns="0" tIns="0" rIns="0" bIns="0" anchor="t">
            <a:noAutofit/>
          </a:bodyPr>
          <a:lstStyle>
            <a:lvl1pPr>
              <a:lnSpc>
                <a:spcPct val="110000"/>
              </a:lnSpc>
              <a:defRPr sz="1801" cap="all" spc="70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733B861-15DD-C049-9B3E-714B1EF8BA31}"/>
              </a:ext>
            </a:extLst>
          </p:cNvPr>
          <p:cNvSpPr>
            <a:spLocks noGrp="1"/>
          </p:cNvSpPr>
          <p:nvPr>
            <p:ph idx="1"/>
          </p:nvPr>
        </p:nvSpPr>
        <p:spPr>
          <a:noFill/>
        </p:spPr>
        <p:txBody>
          <a:bodyPr lIns="0" tIns="0" rIns="0" bIns="0">
            <a:noAutofit/>
          </a:bodyPr>
          <a:lstStyle>
            <a:lvl1pPr marL="0" indent="0">
              <a:buNone/>
              <a:defRPr sz="2601" b="1">
                <a:solidFill>
                  <a:schemeClr val="bg1"/>
                </a:solidFill>
              </a:defRPr>
            </a:lvl1pPr>
            <a:lvl2pPr marL="0" indent="0">
              <a:spcAft>
                <a:spcPts val="601"/>
              </a:spcAft>
              <a:buNone/>
              <a:defRPr sz="6601" b="1">
                <a:solidFill>
                  <a:schemeClr val="bg1"/>
                </a:solidFill>
              </a:defRPr>
            </a:lvl2pPr>
            <a:lvl3pPr marL="0" indent="0">
              <a:spcAft>
                <a:spcPts val="601"/>
              </a:spcAft>
              <a:buSzPct val="115000"/>
              <a:buFont typeface="Arial" panose="020B0604020202020204" pitchFamily="34" charset="0"/>
              <a:buNone/>
              <a:defRPr sz="2000">
                <a:solidFill>
                  <a:schemeClr val="bg1"/>
                </a:solidFill>
              </a:defRPr>
            </a:lvl3pPr>
            <a:lvl4pPr marL="342913" indent="-342913">
              <a:spcAft>
                <a:spcPts val="601"/>
              </a:spcAft>
              <a:buFontTx/>
              <a:buBlip>
                <a:blip r:embed="rId2"/>
              </a:buBlip>
              <a:tabLst/>
              <a:defRPr sz="2000">
                <a:solidFill>
                  <a:schemeClr val="bg1"/>
                </a:solidFill>
              </a:defRPr>
            </a:lvl4pPr>
            <a:lvl5pPr marL="0" indent="0" algn="l">
              <a:spcAft>
                <a:spcPts val="601"/>
              </a:spcAft>
              <a:buSzPct val="90000"/>
              <a:buFont typeface="Wingdings" pitchFamily="2" charset="2"/>
              <a:buNone/>
              <a:tabLst/>
              <a:defRPr sz="1401">
                <a:solidFill>
                  <a:schemeClr val="bg1"/>
                </a:solidFill>
              </a:defRPr>
            </a:lvl5pPr>
          </a:lstStyle>
          <a:p>
            <a:pPr lvl="0"/>
            <a:r>
              <a:rPr lang="en-US"/>
              <a:t>Click to edit Master text styles</a:t>
            </a:r>
          </a:p>
          <a:p>
            <a:pPr lvl="1"/>
            <a:r>
              <a:rPr lang="en-US"/>
              <a:t>Second level #s</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2369673072"/>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1838698803"/>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0">
                <a:solidFill>
                  <a:schemeClr val="bg1"/>
                </a:solidFill>
              </a:defRPr>
            </a:lvl1pPr>
          </a:lstStyle>
          <a:p>
            <a:r>
              <a:rPr lang="en-US" dirty="0"/>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07035"/>
            <a:ext cx="11331574" cy="354965"/>
          </a:xfrm>
        </p:spPr>
        <p:txBody>
          <a:bodyPr lIns="0" tIns="0" rIns="0" bIns="0" anchor="t">
            <a:noAutofit/>
          </a:bodyPr>
          <a:lstStyle>
            <a:lvl1pPr>
              <a:lnSpc>
                <a:spcPct val="110000"/>
              </a:lnSpc>
              <a:defRPr sz="1800" cap="all" spc="700" baseline="0">
                <a:solidFill>
                  <a:schemeClr val="bg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dirty="0"/>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3" y="715581"/>
            <a:ext cx="11331575" cy="732220"/>
          </a:xfrm>
        </p:spPr>
        <p:txBody>
          <a:bodyPr/>
          <a:lstStyle>
            <a:lvl1pPr>
              <a:defRPr sz="5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3" y="1912713"/>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0" indent="-182880">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60" indent="-182880">
              <a:spcBef>
                <a:spcPts val="0"/>
              </a:spcBef>
              <a:spcAft>
                <a:spcPts val="1600"/>
              </a:spcAft>
              <a:buClr>
                <a:schemeClr val="bg1"/>
              </a:buClr>
              <a:buFont typeface="System Font Regular"/>
              <a:buChar cha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661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guide id="12" orient="horz" pos="1224">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LCIF Logo W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16560"/>
            <a:ext cx="11331574" cy="914400"/>
          </a:xfrm>
        </p:spPr>
        <p:txBody>
          <a:bodyPr lIns="0" tIns="0" rIns="0" bIns="0" anchor="t">
            <a:noAutofit/>
          </a:bodyPr>
          <a:lstStyle>
            <a:lvl1pPr>
              <a:lnSpc>
                <a:spcPct val="85000"/>
              </a:lnSpc>
              <a:defRPr sz="5400" cap="none" spc="0" baseline="0">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accent1"/>
                </a:solidFill>
              </a:defRPr>
            </a:lvl1pPr>
          </a:lstStyle>
          <a:p>
            <a:fld id="{08B32DCC-C169-6242-A663-729B7647A34C}" type="slidenum">
              <a:rPr lang="en-US" smtClean="0"/>
              <a:pPr/>
              <a:t>‹#›</a:t>
            </a:fld>
            <a:endParaRPr lang="en-US" dirty="0"/>
          </a:p>
        </p:txBody>
      </p:sp>
      <p:sp>
        <p:nvSpPr>
          <p:cNvPr id="5" name="Text Placeholder 4">
            <a:extLst>
              <a:ext uri="{FF2B5EF4-FFF2-40B4-BE49-F238E27FC236}">
                <a16:creationId xmlns:a16="http://schemas.microsoft.com/office/drawing/2014/main" id="{7C30FFCA-AC15-074C-89F5-119A6E0A5742}"/>
              </a:ext>
            </a:extLst>
          </p:cNvPr>
          <p:cNvSpPr>
            <a:spLocks noGrp="1"/>
          </p:cNvSpPr>
          <p:nvPr>
            <p:ph type="body" sz="quarter" idx="10"/>
          </p:nvPr>
        </p:nvSpPr>
        <p:spPr>
          <a:xfrm>
            <a:off x="430213" y="2155783"/>
            <a:ext cx="11331575" cy="990600"/>
          </a:xfrm>
        </p:spPr>
        <p:txBody>
          <a:bodyPr/>
          <a:lstStyle>
            <a:lvl1pPr>
              <a:spcBef>
                <a:spcPts val="0"/>
              </a:spcBef>
              <a:spcAft>
                <a:spcPts val="1600"/>
              </a:spcAft>
              <a:defRPr sz="2000">
                <a:solidFill>
                  <a:schemeClr val="accent1"/>
                </a:solidFill>
              </a:defRPr>
            </a:lvl1pPr>
            <a:lvl2pPr>
              <a:spcAft>
                <a:spcPts val="1600"/>
              </a:spcAft>
              <a:defRPr sz="2000">
                <a:solidFill>
                  <a:schemeClr val="accent1"/>
                </a:solidFill>
              </a:defRPr>
            </a:lvl2pPr>
            <a:lvl3pPr>
              <a:spcAft>
                <a:spcPts val="1600"/>
              </a:spcAft>
              <a:defRPr sz="2000">
                <a:solidFill>
                  <a:schemeClr val="accent1"/>
                </a:solidFill>
              </a:defRPr>
            </a:lvl3pPr>
            <a:lvl4pPr>
              <a:spcAft>
                <a:spcPts val="1600"/>
              </a:spcAft>
              <a:defRPr sz="2000">
                <a:solidFill>
                  <a:schemeClr val="accent1"/>
                </a:solidFill>
              </a:defRPr>
            </a:lvl4pPr>
            <a:lvl5pPr>
              <a:spcAft>
                <a:spcPts val="1600"/>
              </a:spcAft>
              <a:defRPr sz="2000">
                <a:solidFill>
                  <a:schemeClr val="accent1"/>
                </a:solidFill>
              </a:defRPr>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867652895"/>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8" cy="1152144"/>
          </a:xfrm>
        </p:spPr>
        <p:txBody>
          <a:bodyPr anchor="t"/>
          <a:lstStyle>
            <a:lvl1pPr algn="ctr">
              <a:lnSpc>
                <a:spcPct val="130000"/>
              </a:lnSpc>
              <a:defRPr sz="1800" cap="all" spc="1000" baseline="0">
                <a:solidFill>
                  <a:schemeClr val="tx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586983"/>
            <a:ext cx="5672137" cy="800369"/>
          </a:xfrm>
        </p:spPr>
        <p:txBody>
          <a:bodyPr anchor="t"/>
          <a:lstStyle>
            <a:lvl1pPr marL="0" indent="0" algn="ctr">
              <a:spcBef>
                <a:spcPts val="0"/>
              </a:spcBef>
              <a:spcAft>
                <a:spcPts val="1800"/>
              </a:spcAft>
              <a:buNone/>
              <a:defRPr sz="1400" cap="all" spc="1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date and location(10pt type and 5pt character spacing</a:t>
            </a:r>
          </a:p>
        </p:txBody>
      </p:sp>
    </p:spTree>
    <p:extLst>
      <p:ext uri="{BB962C8B-B14F-4D97-AF65-F5344CB8AC3E}">
        <p14:creationId xmlns:p14="http://schemas.microsoft.com/office/powerpoint/2010/main" val="57794813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p:nvPr>
        </p:nvSpPr>
        <p:spPr>
          <a:xfrm>
            <a:off x="430213" y="478466"/>
            <a:ext cx="5665787" cy="2671762"/>
          </a:xfrm>
        </p:spPr>
        <p:txBody>
          <a:bodyPr anchor="t"/>
          <a:lstStyle>
            <a:lvl1pPr algn="l">
              <a:lnSpc>
                <a:spcPct val="80000"/>
              </a:lnSpc>
              <a:defRPr sz="6600" cap="none" spc="0" baseline="0">
                <a:solidFill>
                  <a:schemeClr val="tx1"/>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4E427316-ABD4-B143-BFFB-9E13D16F7E5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1620588739"/>
      </p:ext>
    </p:extLst>
  </p:cSld>
  <p:clrMapOvr>
    <a:masterClrMapping/>
  </p:clrMapOvr>
  <p:extLst>
    <p:ext uri="{DCECCB84-F9BA-43D5-87BE-67443E8EF086}">
      <p15:sldGuideLst xmlns:p15="http://schemas.microsoft.com/office/powerpoint/2012/main">
        <p15:guide id="1" pos="3840">
          <p15:clr>
            <a:srgbClr val="FBAE40"/>
          </p15:clr>
        </p15:guide>
        <p15:guide id="2" orient="horz" pos="2664">
          <p15:clr>
            <a:srgbClr val="FBAE40"/>
          </p15:clr>
        </p15:guide>
        <p15:guide id="3" orient="horz" pos="3288">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Vertical Left Bar Layou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6534150" y="1714500"/>
            <a:ext cx="5233988" cy="2903540"/>
          </a:xfrm>
        </p:spPr>
        <p:txBody>
          <a:bodyPr lIns="0" tIns="0" rIns="0" bIns="0">
            <a:noAutofit/>
          </a:bodyPr>
          <a:lstStyle>
            <a:lvl1pPr marL="0" indent="0" algn="l">
              <a:spcAft>
                <a:spcPts val="0"/>
              </a:spcAft>
              <a:buNone/>
              <a:defRPr sz="2600" b="1">
                <a:solidFill>
                  <a:schemeClr val="tx1"/>
                </a:solidFill>
              </a:defRPr>
            </a:lvl1pPr>
            <a:lvl2pPr marL="0" indent="0" algn="l">
              <a:spcAft>
                <a:spcPts val="1000"/>
              </a:spcAft>
              <a:buNone/>
              <a:defRPr sz="6600" b="1">
                <a:solidFill>
                  <a:schemeClr val="tx1"/>
                </a:solidFill>
              </a:defRPr>
            </a:lvl2pPr>
            <a:lvl3pPr marL="0" indent="0">
              <a:spcAft>
                <a:spcPts val="1200"/>
              </a:spcAft>
              <a:buSzPct val="115000"/>
              <a:buFontTx/>
              <a:buNone/>
              <a:defRPr sz="2000">
                <a:solidFill>
                  <a:schemeClr val="tx1"/>
                </a:solidFill>
              </a:defRPr>
            </a:lvl3pPr>
            <a:lvl4pPr marL="342900" indent="-342900" algn="l">
              <a:spcAft>
                <a:spcPts val="1200"/>
              </a:spcAft>
              <a:buSzPct val="115000"/>
              <a:buFontTx/>
              <a:buBlip>
                <a:blip r:embed="rId2"/>
              </a:buBlip>
              <a:tabLst/>
              <a:defRPr sz="2000">
                <a:solidFill>
                  <a:schemeClr val="tx1"/>
                </a:solidFill>
              </a:defRPr>
            </a:lvl4pPr>
            <a:lvl5pPr marL="0" indent="0" algn="l">
              <a:buSzPct val="90000"/>
              <a:buFont typeface="Wingdings" pitchFamily="2" charset="2"/>
              <a:buNone/>
              <a:tabLst/>
              <a:defRPr sz="1400">
                <a:solidFill>
                  <a:schemeClr val="tx1"/>
                </a:solidFill>
              </a:defRPr>
            </a:lvl5pPr>
          </a:lstStyle>
          <a:p>
            <a:pPr lvl="0"/>
            <a:r>
              <a:rPr lang="en-US" dirty="0"/>
              <a:t>First Level Indent</a:t>
            </a:r>
          </a:p>
          <a:p>
            <a:pPr lvl="1"/>
            <a:r>
              <a:rPr lang="en-US" dirty="0"/>
              <a:t>2nd Level #s</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4040187" cy="319405"/>
          </a:xfrm>
          <a:prstGeom prst="rect">
            <a:avLst/>
          </a:prstGeom>
        </p:spPr>
        <p:txBody>
          <a:bodyPr vert="horz" lIns="0" tIns="0" rIns="0" bIns="0" rtlCol="0" anchor="ctr"/>
          <a:lstStyle>
            <a:lvl1pPr algn="l">
              <a:defRPr sz="1000">
                <a:solidFill>
                  <a:schemeClr val="tx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1837944" y="1714499"/>
            <a:ext cx="2813431" cy="998413"/>
          </a:xfrm>
        </p:spPr>
        <p:txBody>
          <a:bodyPr lIns="0" tIns="0" rIns="182880" bIns="0" anchor="t">
            <a:noAutofit/>
          </a:bodyPr>
          <a:lstStyle>
            <a:lvl1pPr algn="r">
              <a:lnSpc>
                <a:spcPct val="130000"/>
              </a:lnSpc>
              <a:defRPr sz="1800" cap="all" spc="700"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885102733"/>
      </p:ext>
    </p:extLst>
  </p:cSld>
  <p:clrMapOvr>
    <a:masterClrMapping/>
  </p:clrMapOvr>
  <p:extLst>
    <p:ext uri="{DCECCB84-F9BA-43D5-87BE-67443E8EF086}">
      <p15:sldGuideLst xmlns:p15="http://schemas.microsoft.com/office/powerpoint/2012/main">
        <p15:guide id="1" pos="4116">
          <p15:clr>
            <a:srgbClr val="FBAE40"/>
          </p15:clr>
        </p15:guide>
        <p15:guide id="2" pos="2930">
          <p15:clr>
            <a:srgbClr val="FBAE40"/>
          </p15:clr>
        </p15:guide>
        <p15:guide id="3" pos="5304">
          <p15:clr>
            <a:srgbClr val="FBAE40"/>
          </p15:clr>
        </p15:guide>
        <p15:guide id="4" pos="6490">
          <p15:clr>
            <a:srgbClr val="FBAE40"/>
          </p15:clr>
        </p15:guide>
        <p15:guide id="5" orient="horz" pos="2160">
          <p15:clr>
            <a:srgbClr val="FBAE40"/>
          </p15:clr>
        </p15:guide>
        <p15:guide id="6" orient="horz" pos="3240">
          <p15:clr>
            <a:srgbClr val="FBAE40"/>
          </p15:clr>
        </p15:guide>
        <p15:guide id="7" orient="horz" pos="1080">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Generic Layout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16560"/>
            <a:ext cx="11331574" cy="914400"/>
          </a:xfrm>
        </p:spPr>
        <p:txBody>
          <a:bodyPr lIns="0" tIns="0" rIns="0" bIns="0" anchor="t">
            <a:noAutofit/>
          </a:bodyPr>
          <a:lstStyle>
            <a:lvl1pPr>
              <a:lnSpc>
                <a:spcPct val="110000"/>
              </a:lnSpc>
              <a:defRPr sz="1800" cap="all" spc="700" baseline="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733B861-15DD-C049-9B3E-714B1EF8BA31}"/>
              </a:ext>
            </a:extLst>
          </p:cNvPr>
          <p:cNvSpPr>
            <a:spLocks noGrp="1"/>
          </p:cNvSpPr>
          <p:nvPr>
            <p:ph idx="1"/>
          </p:nvPr>
        </p:nvSpPr>
        <p:spPr>
          <a:noFill/>
        </p:spPr>
        <p:txBody>
          <a:bodyPr lIns="0" tIns="0" rIns="0" bIns="0">
            <a:noAutofit/>
          </a:bodyPr>
          <a:lstStyle>
            <a:lvl1pPr marL="0" indent="0">
              <a:buNone/>
              <a:defRPr sz="2600" b="1">
                <a:solidFill>
                  <a:schemeClr val="bg1"/>
                </a:solidFill>
              </a:defRPr>
            </a:lvl1pPr>
            <a:lvl2pPr marL="0" indent="0">
              <a:spcAft>
                <a:spcPts val="600"/>
              </a:spcAft>
              <a:buNone/>
              <a:defRPr sz="6600" b="1">
                <a:solidFill>
                  <a:schemeClr val="bg1"/>
                </a:solidFill>
              </a:defRPr>
            </a:lvl2pPr>
            <a:lvl3pPr marL="0" indent="0">
              <a:spcAft>
                <a:spcPts val="600"/>
              </a:spcAft>
              <a:buSzPct val="115000"/>
              <a:buFont typeface="Arial" panose="020B0604020202020204" pitchFamily="34" charset="0"/>
              <a:buNone/>
              <a:defRPr sz="2000">
                <a:solidFill>
                  <a:schemeClr val="bg1"/>
                </a:solidFill>
              </a:defRPr>
            </a:lvl3pPr>
            <a:lvl4pPr marL="342900" indent="-342900">
              <a:spcAft>
                <a:spcPts val="600"/>
              </a:spcAft>
              <a:buFontTx/>
              <a:buBlip>
                <a:blip r:embed="rId2"/>
              </a:buBlip>
              <a:tabLst/>
              <a:defRPr sz="2000">
                <a:solidFill>
                  <a:schemeClr val="bg1"/>
                </a:solidFill>
              </a:defRPr>
            </a:lvl4pPr>
            <a:lvl5pPr marL="0" indent="0" algn="l">
              <a:spcAft>
                <a:spcPts val="600"/>
              </a:spcAft>
              <a:buSzPct val="90000"/>
              <a:buFont typeface="Wingdings" pitchFamily="2" charset="2"/>
              <a:buNone/>
              <a:tabLst/>
              <a:defRPr sz="1400">
                <a:solidFill>
                  <a:schemeClr val="bg1"/>
                </a:solidFill>
              </a:defRPr>
            </a:lvl5pPr>
          </a:lstStyle>
          <a:p>
            <a:pPr lvl="0"/>
            <a:r>
              <a:rPr lang="en-US" dirty="0"/>
              <a:t>Click to edit Master text styles</a:t>
            </a:r>
          </a:p>
          <a:p>
            <a:pPr lvl="1"/>
            <a:r>
              <a:rPr lang="en-US" dirty="0"/>
              <a:t>Second level #s</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1877059086"/>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accent1"/>
                </a:solidFill>
              </a:defRPr>
            </a:lvl1pPr>
          </a:lstStyle>
          <a:p>
            <a:endParaRPr lang="en-US" dirty="0"/>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071216746"/>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5229131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991089517"/>
      </p:ext>
    </p:extLst>
  </p:cSld>
  <p:clrMapOvr>
    <a:masterClrMapping/>
  </p:clrMapOvr>
  <p:hf hdr="0" ftr="0" dt="0"/>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49049298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12584920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57868825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onut 6">
            <a:extLst>
              <a:ext uri="{FF2B5EF4-FFF2-40B4-BE49-F238E27FC236}">
                <a16:creationId xmlns:a16="http://schemas.microsoft.com/office/drawing/2014/main" id="{B02900D1-A6D8-2A4F-BC2C-2B077C379D67}"/>
              </a:ext>
            </a:extLst>
          </p:cNvPr>
          <p:cNvSpPr/>
          <p:nvPr userDrawn="1"/>
        </p:nvSpPr>
        <p:spPr>
          <a:xfrm>
            <a:off x="-1889759" y="843281"/>
            <a:ext cx="3190240" cy="3190240"/>
          </a:xfrm>
          <a:prstGeom prst="donut">
            <a:avLst>
              <a:gd name="adj" fmla="val 10292"/>
            </a:avLst>
          </a:prstGeom>
          <a:solidFill>
            <a:srgbClr val="0D2240">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6377004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67577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a:cxnSpLocks/>
          </p:cNvCxnSpPr>
          <p:nvPr userDrawn="1"/>
        </p:nvCxnSpPr>
        <p:spPr>
          <a:xfrm>
            <a:off x="838200" y="967695"/>
            <a:ext cx="2627376"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4850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2411757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283179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2443163"/>
            <a:ext cx="5354255" cy="37337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5226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677044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965-B9F5-AE4C-B61B-3A7D549B0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B7659-2139-AA45-A180-2C1DB394E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5B44644-23E6-C441-95C7-70CD97FBA2B8}"/>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324481351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E135-FF81-A048-8B6B-BD61173A8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FD9DF-FA76-BA4A-9D5C-EEA0A300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402A-6C6A-8F49-8D64-D3EBBE72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2CF07-4682-B54E-AED5-0D31B01151C0}"/>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81486386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EB8B-FECA-3445-9381-DD74778BC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9390D-2C4C-604F-A761-1D128FDD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2C8D-D4C2-CB43-B04E-5D42DDF2B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8B665-67D8-AC43-86D0-2517BD08C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3D4C6-99A1-264D-841A-E4996DB61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FB900-B3AF-2F4A-919B-8D8A25BDB7E1}"/>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51850119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42BF-9F3E-D14A-BEEF-CAA1F96FD87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EFCF1EF-10D5-7941-8741-9A2EF1D7C47A}"/>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58885920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D4AE0-39D4-5B49-A41E-84DB94186ED1}"/>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90302326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999F-742D-4041-B4F9-2BA29D8A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C7815-9A2A-C54B-AE28-0B5F3703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05E0-5689-F649-A199-3E62375A4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5026FAB-31CF-7B48-B2B8-ABD978314F57}"/>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66051910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E7FF-8F25-8945-906F-5554F6B80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708253-8113-604D-B46E-D69E092C2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7B452-D777-5946-A3D5-29BBBA091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7CB02F2-3D9A-324E-8139-C9BC81F58F05}"/>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39541108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32290097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42912556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864727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9604835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2947029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56991388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277079973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75174931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4230628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22222689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3090334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58519867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30083556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774925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109646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74743208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426329466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60186873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370996524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64062475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9530662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90138254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86995806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26328939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738431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395323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352783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7378821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11963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0267482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763495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26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386258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2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167399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10915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8484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030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681992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28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251413351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29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37158105"/>
      </p:ext>
    </p:extLst>
  </p:cSld>
  <p:clrMapOvr>
    <a:masterClrMapping/>
  </p:clrMapOvr>
  <p:hf hdr="0" ftr="0" dt="0"/>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58166157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93450" y="486753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71684600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6"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solidFill>
                <a:schemeClr val="bg1"/>
              </a:solidFill>
            </a:endParaRPr>
          </a:p>
        </p:txBody>
      </p:sp>
      <p:sp>
        <p:nvSpPr>
          <p:cNvPr id="7" name="Title 7"/>
          <p:cNvSpPr>
            <a:spLocks noGrp="1"/>
          </p:cNvSpPr>
          <p:nvPr>
            <p:ph type="title" hasCustomPrompt="1"/>
          </p:nvPr>
        </p:nvSpPr>
        <p:spPr>
          <a:xfrm>
            <a:off x="1124713"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6049231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09109378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matchingName="1_Title Slide" type="title">
  <p:cSld name="15_Title Slide">
    <p:spTree>
      <p:nvGrpSpPr>
        <p:cNvPr id="1" name="Shape 15"/>
        <p:cNvGrpSpPr/>
        <p:nvPr/>
      </p:nvGrpSpPr>
      <p:grpSpPr>
        <a:xfrm>
          <a:off x="0" y="0"/>
          <a:ext cx="0" cy="0"/>
          <a:chOff x="0" y="0"/>
          <a:chExt cx="0" cy="0"/>
        </a:xfrm>
      </p:grpSpPr>
      <p:sp>
        <p:nvSpPr>
          <p:cNvPr id="16" name="Google Shape;16;p14"/>
          <p:cNvSpPr/>
          <p:nvPr/>
        </p:nvSpPr>
        <p:spPr>
          <a:xfrm>
            <a:off x="0" y="0"/>
            <a:ext cx="12192000" cy="304800"/>
          </a:xfrm>
          <a:prstGeom prst="rect">
            <a:avLst/>
          </a:prstGeom>
          <a:solidFill>
            <a:srgbClr val="E71E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cxnSp>
        <p:nvCxnSpPr>
          <p:cNvPr id="17" name="Google Shape;17;p14"/>
          <p:cNvCxnSpPr/>
          <p:nvPr/>
        </p:nvCxnSpPr>
        <p:spPr>
          <a:xfrm>
            <a:off x="8636000" y="2968625"/>
            <a:ext cx="0" cy="2819400"/>
          </a:xfrm>
          <a:prstGeom prst="straightConnector1">
            <a:avLst/>
          </a:prstGeom>
          <a:noFill/>
          <a:ln w="9525" cap="flat" cmpd="sng">
            <a:solidFill>
              <a:srgbClr val="DDDDDD"/>
            </a:solidFill>
            <a:prstDash val="solid"/>
            <a:round/>
            <a:headEnd type="none" w="med" len="med"/>
            <a:tailEnd type="none" w="med" len="med"/>
          </a:ln>
        </p:spPr>
      </p:cxnSp>
      <p:cxnSp>
        <p:nvCxnSpPr>
          <p:cNvPr id="18" name="Google Shape;18;p14"/>
          <p:cNvCxnSpPr/>
          <p:nvPr/>
        </p:nvCxnSpPr>
        <p:spPr>
          <a:xfrm>
            <a:off x="3962400" y="5407025"/>
            <a:ext cx="7010400" cy="0"/>
          </a:xfrm>
          <a:prstGeom prst="straightConnector1">
            <a:avLst/>
          </a:prstGeom>
          <a:noFill/>
          <a:ln w="9525" cap="flat" cmpd="sng">
            <a:solidFill>
              <a:srgbClr val="DDDDDD"/>
            </a:solidFill>
            <a:prstDash val="solid"/>
            <a:round/>
            <a:headEnd type="none" w="med" len="med"/>
            <a:tailEnd type="none" w="med" len="med"/>
          </a:ln>
        </p:spPr>
      </p:cxnSp>
      <p:pic>
        <p:nvPicPr>
          <p:cNvPr id="19" name="Google Shape;19;p14"/>
          <p:cNvPicPr preferRelativeResize="0"/>
          <p:nvPr/>
        </p:nvPicPr>
        <p:blipFill rotWithShape="1">
          <a:blip r:embed="rId2">
            <a:alphaModFix/>
          </a:blip>
          <a:srcRect/>
          <a:stretch/>
        </p:blipFill>
        <p:spPr>
          <a:xfrm>
            <a:off x="9051109" y="4314825"/>
            <a:ext cx="1506582" cy="1012825"/>
          </a:xfrm>
          <a:prstGeom prst="rect">
            <a:avLst/>
          </a:prstGeom>
          <a:noFill/>
          <a:ln>
            <a:noFill/>
          </a:ln>
        </p:spPr>
      </p:pic>
      <p:sp>
        <p:nvSpPr>
          <p:cNvPr id="20" name="Google Shape;20;p14"/>
          <p:cNvSpPr txBox="1">
            <a:spLocks noGrp="1"/>
          </p:cNvSpPr>
          <p:nvPr>
            <p:ph type="ctrTitle"/>
          </p:nvPr>
        </p:nvSpPr>
        <p:spPr>
          <a:xfrm>
            <a:off x="406400" y="4572000"/>
            <a:ext cx="8043333" cy="75565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14"/>
          <p:cNvSpPr txBox="1">
            <a:spLocks noGrp="1"/>
          </p:cNvSpPr>
          <p:nvPr>
            <p:ph type="subTitle" idx="1"/>
          </p:nvPr>
        </p:nvSpPr>
        <p:spPr>
          <a:xfrm>
            <a:off x="406400" y="5467350"/>
            <a:ext cx="8034867" cy="685800"/>
          </a:xfrm>
          <a:prstGeom prst="rect">
            <a:avLst/>
          </a:prstGeom>
          <a:noFill/>
          <a:ln>
            <a:noFill/>
          </a:ln>
        </p:spPr>
        <p:txBody>
          <a:bodyPr spcFirstLastPara="1" wrap="square" lIns="91425" tIns="45700" rIns="91425" bIns="45700" anchor="t" anchorCtr="0">
            <a:noAutofit/>
          </a:bodyPr>
          <a:lstStyle>
            <a:lvl1pPr lvl="0" algn="r">
              <a:lnSpc>
                <a:spcPct val="90000"/>
              </a:lnSpc>
              <a:spcBef>
                <a:spcPts val="360"/>
              </a:spcBef>
              <a:spcAft>
                <a:spcPts val="0"/>
              </a:spcAft>
              <a:buClr>
                <a:schemeClr val="dk1"/>
              </a:buClr>
              <a:buSzPts val="1800"/>
              <a:buFont typeface="Arial"/>
              <a:buNone/>
              <a:defRPr sz="1800" b="1" i="1"/>
            </a:lvl1pPr>
            <a:lvl2pPr lvl="1" algn="l">
              <a:lnSpc>
                <a:spcPct val="90000"/>
              </a:lnSpc>
              <a:spcBef>
                <a:spcPts val="360"/>
              </a:spcBef>
              <a:spcAft>
                <a:spcPts val="0"/>
              </a:spcAft>
              <a:buClr>
                <a:schemeClr val="dk1"/>
              </a:buClr>
              <a:buSzPts val="1800"/>
              <a:buChar char="–"/>
              <a:defRPr/>
            </a:lvl2pPr>
            <a:lvl3pPr lvl="2" algn="l">
              <a:lnSpc>
                <a:spcPct val="90000"/>
              </a:lnSpc>
              <a:spcBef>
                <a:spcPts val="360"/>
              </a:spcBef>
              <a:spcAft>
                <a:spcPts val="0"/>
              </a:spcAft>
              <a:buClr>
                <a:schemeClr val="dk1"/>
              </a:buClr>
              <a:buSzPts val="1800"/>
              <a:buChar char="•"/>
              <a:defRPr/>
            </a:lvl3pPr>
            <a:lvl4pPr lvl="3" algn="l">
              <a:lnSpc>
                <a:spcPct val="90000"/>
              </a:lnSpc>
              <a:spcBef>
                <a:spcPts val="360"/>
              </a:spcBef>
              <a:spcAft>
                <a:spcPts val="0"/>
              </a:spcAft>
              <a:buClr>
                <a:schemeClr val="dk1"/>
              </a:buClr>
              <a:buSzPts val="1800"/>
              <a:buChar char="–"/>
              <a:defRPr/>
            </a:lvl4pPr>
            <a:lvl5pPr lvl="4" algn="l">
              <a:lnSpc>
                <a:spcPct val="90000"/>
              </a:lnSpc>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3585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matchingName="Title and Content" type="obj">
  <p:cSld name="30_Title and Content">
    <p:spTree>
      <p:nvGrpSpPr>
        <p:cNvPr id="1" name="Shape 22"/>
        <p:cNvGrpSpPr/>
        <p:nvPr/>
      </p:nvGrpSpPr>
      <p:grpSpPr>
        <a:xfrm>
          <a:off x="0" y="0"/>
          <a:ext cx="0" cy="0"/>
          <a:chOff x="0" y="0"/>
          <a:chExt cx="0" cy="0"/>
        </a:xfrm>
      </p:grpSpPr>
      <p:sp>
        <p:nvSpPr>
          <p:cNvPr id="23" name="Google Shape;23;p15"/>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15"/>
          <p:cNvSpPr txBox="1">
            <a:spLocks noGrp="1"/>
          </p:cNvSpPr>
          <p:nvPr>
            <p:ph type="body" idx="1"/>
          </p:nvPr>
        </p:nvSpPr>
        <p:spPr>
          <a:xfrm>
            <a:off x="618067" y="1981201"/>
            <a:ext cx="10972800" cy="3733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Clr>
                <a:schemeClr val="dk1"/>
              </a:buClr>
              <a:buSzPts val="1800"/>
              <a:buChar char="•"/>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8087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5284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6"/>
        <p:cNvGrpSpPr/>
        <p:nvPr/>
      </p:nvGrpSpPr>
      <p:grpSpPr>
        <a:xfrm>
          <a:off x="0" y="0"/>
          <a:ext cx="0" cy="0"/>
          <a:chOff x="0" y="0"/>
          <a:chExt cx="0" cy="0"/>
        </a:xfrm>
      </p:grpSpPr>
      <p:sp>
        <p:nvSpPr>
          <p:cNvPr id="27" name="Google Shape;27;p17"/>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17649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40274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matchingName="Comparison" type="twoTxTwoObj">
  <p:cSld name="1_Comparison">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1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Font typeface="Arial"/>
              <a:buNone/>
              <a:defRPr sz="2400" b="1"/>
            </a:lvl1pPr>
            <a:lvl2pPr marL="914400" lvl="1" indent="-228600" algn="l">
              <a:lnSpc>
                <a:spcPct val="90000"/>
              </a:lnSpc>
              <a:spcBef>
                <a:spcPts val="400"/>
              </a:spcBef>
              <a:spcAft>
                <a:spcPts val="0"/>
              </a:spcAft>
              <a:buClr>
                <a:schemeClr val="dk1"/>
              </a:buClr>
              <a:buSzPts val="2000"/>
              <a:buFont typeface="Arial"/>
              <a:buNone/>
              <a:defRPr sz="2000" b="1"/>
            </a:lvl2pPr>
            <a:lvl3pPr marL="1371600" lvl="2" indent="-228600" algn="l">
              <a:lnSpc>
                <a:spcPct val="90000"/>
              </a:lnSpc>
              <a:spcBef>
                <a:spcPts val="360"/>
              </a:spcBef>
              <a:spcAft>
                <a:spcPts val="0"/>
              </a:spcAft>
              <a:buClr>
                <a:schemeClr val="dk1"/>
              </a:buClr>
              <a:buSzPts val="1800"/>
              <a:buFont typeface="Arial"/>
              <a:buNone/>
              <a:defRPr sz="1800" b="1"/>
            </a:lvl3pPr>
            <a:lvl4pPr marL="1828800" lvl="3" indent="-228600" algn="l">
              <a:lnSpc>
                <a:spcPct val="90000"/>
              </a:lnSpc>
              <a:spcBef>
                <a:spcPts val="320"/>
              </a:spcBef>
              <a:spcAft>
                <a:spcPts val="0"/>
              </a:spcAft>
              <a:buClr>
                <a:schemeClr val="dk1"/>
              </a:buClr>
              <a:buSzPts val="1600"/>
              <a:buFont typeface="Arial"/>
              <a:buNone/>
              <a:defRPr sz="1600" b="1"/>
            </a:lvl4pPr>
            <a:lvl5pPr marL="2286000" lvl="4" indent="-228600" algn="l">
              <a:lnSpc>
                <a:spcPct val="90000"/>
              </a:lnSpc>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 name="Google Shape;31;p1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Font typeface="Arial"/>
              <a:buChar char="•"/>
              <a:defRPr sz="2400"/>
            </a:lvl1pPr>
            <a:lvl2pPr marL="914400" lvl="1" indent="-355600" algn="l">
              <a:lnSpc>
                <a:spcPct val="90000"/>
              </a:lnSpc>
              <a:spcBef>
                <a:spcPts val="400"/>
              </a:spcBef>
              <a:spcAft>
                <a:spcPts val="0"/>
              </a:spcAft>
              <a:buClr>
                <a:schemeClr val="dk1"/>
              </a:buClr>
              <a:buSzPts val="2000"/>
              <a:buFont typeface="Arial"/>
              <a:buChar char="–"/>
              <a:defRPr sz="2000"/>
            </a:lvl2pPr>
            <a:lvl3pPr marL="1371600" lvl="2" indent="-342900" algn="l">
              <a:lnSpc>
                <a:spcPct val="90000"/>
              </a:lnSpc>
              <a:spcBef>
                <a:spcPts val="360"/>
              </a:spcBef>
              <a:spcAft>
                <a:spcPts val="0"/>
              </a:spcAft>
              <a:buClr>
                <a:schemeClr val="dk1"/>
              </a:buClr>
              <a:buSzPts val="1800"/>
              <a:buFont typeface="Arial"/>
              <a:buChar char="•"/>
              <a:defRPr sz="1800"/>
            </a:lvl3pPr>
            <a:lvl4pPr marL="1828800" lvl="3" indent="-330200" algn="l">
              <a:lnSpc>
                <a:spcPct val="90000"/>
              </a:lnSpc>
              <a:spcBef>
                <a:spcPts val="320"/>
              </a:spcBef>
              <a:spcAft>
                <a:spcPts val="0"/>
              </a:spcAft>
              <a:buClr>
                <a:schemeClr val="dk1"/>
              </a:buClr>
              <a:buSzPts val="1600"/>
              <a:buFont typeface="Arial"/>
              <a:buChar char="–"/>
              <a:defRPr sz="1600"/>
            </a:lvl4pPr>
            <a:lvl5pPr marL="2286000" lvl="4" indent="-330200" algn="l">
              <a:lnSpc>
                <a:spcPct val="90000"/>
              </a:lnSpc>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2" name="Google Shape;32;p1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Font typeface="Arial"/>
              <a:buNone/>
              <a:defRPr sz="2400" b="1"/>
            </a:lvl1pPr>
            <a:lvl2pPr marL="914400" lvl="1" indent="-228600" algn="l">
              <a:lnSpc>
                <a:spcPct val="90000"/>
              </a:lnSpc>
              <a:spcBef>
                <a:spcPts val="400"/>
              </a:spcBef>
              <a:spcAft>
                <a:spcPts val="0"/>
              </a:spcAft>
              <a:buClr>
                <a:schemeClr val="dk1"/>
              </a:buClr>
              <a:buSzPts val="2000"/>
              <a:buFont typeface="Arial"/>
              <a:buNone/>
              <a:defRPr sz="2000" b="1"/>
            </a:lvl2pPr>
            <a:lvl3pPr marL="1371600" lvl="2" indent="-228600" algn="l">
              <a:lnSpc>
                <a:spcPct val="90000"/>
              </a:lnSpc>
              <a:spcBef>
                <a:spcPts val="360"/>
              </a:spcBef>
              <a:spcAft>
                <a:spcPts val="0"/>
              </a:spcAft>
              <a:buClr>
                <a:schemeClr val="dk1"/>
              </a:buClr>
              <a:buSzPts val="1800"/>
              <a:buFont typeface="Arial"/>
              <a:buNone/>
              <a:defRPr sz="1800" b="1"/>
            </a:lvl3pPr>
            <a:lvl4pPr marL="1828800" lvl="3" indent="-228600" algn="l">
              <a:lnSpc>
                <a:spcPct val="90000"/>
              </a:lnSpc>
              <a:spcBef>
                <a:spcPts val="320"/>
              </a:spcBef>
              <a:spcAft>
                <a:spcPts val="0"/>
              </a:spcAft>
              <a:buClr>
                <a:schemeClr val="dk1"/>
              </a:buClr>
              <a:buSzPts val="1600"/>
              <a:buFont typeface="Arial"/>
              <a:buNone/>
              <a:defRPr sz="1600" b="1"/>
            </a:lvl4pPr>
            <a:lvl5pPr marL="2286000" lvl="4" indent="-228600" algn="l">
              <a:lnSpc>
                <a:spcPct val="90000"/>
              </a:lnSpc>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3" name="Google Shape;33;p1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Font typeface="Arial"/>
              <a:buChar char="•"/>
              <a:defRPr sz="2400"/>
            </a:lvl1pPr>
            <a:lvl2pPr marL="914400" lvl="1" indent="-355600" algn="l">
              <a:lnSpc>
                <a:spcPct val="90000"/>
              </a:lnSpc>
              <a:spcBef>
                <a:spcPts val="400"/>
              </a:spcBef>
              <a:spcAft>
                <a:spcPts val="0"/>
              </a:spcAft>
              <a:buClr>
                <a:schemeClr val="dk1"/>
              </a:buClr>
              <a:buSzPts val="2000"/>
              <a:buFont typeface="Arial"/>
              <a:buChar char="–"/>
              <a:defRPr sz="2000"/>
            </a:lvl2pPr>
            <a:lvl3pPr marL="1371600" lvl="2" indent="-342900" algn="l">
              <a:lnSpc>
                <a:spcPct val="90000"/>
              </a:lnSpc>
              <a:spcBef>
                <a:spcPts val="360"/>
              </a:spcBef>
              <a:spcAft>
                <a:spcPts val="0"/>
              </a:spcAft>
              <a:buClr>
                <a:schemeClr val="dk1"/>
              </a:buClr>
              <a:buSzPts val="1800"/>
              <a:buFont typeface="Arial"/>
              <a:buChar char="•"/>
              <a:defRPr sz="1800"/>
            </a:lvl3pPr>
            <a:lvl4pPr marL="1828800" lvl="3" indent="-330200" algn="l">
              <a:lnSpc>
                <a:spcPct val="90000"/>
              </a:lnSpc>
              <a:spcBef>
                <a:spcPts val="320"/>
              </a:spcBef>
              <a:spcAft>
                <a:spcPts val="0"/>
              </a:spcAft>
              <a:buClr>
                <a:schemeClr val="dk1"/>
              </a:buClr>
              <a:buSzPts val="1600"/>
              <a:buFont typeface="Arial"/>
              <a:buChar char="–"/>
              <a:defRPr sz="1600"/>
            </a:lvl4pPr>
            <a:lvl5pPr marL="2286000" lvl="4" indent="-330200" algn="l">
              <a:lnSpc>
                <a:spcPct val="90000"/>
              </a:lnSpc>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Tree>
    <p:extLst>
      <p:ext uri="{BB962C8B-B14F-4D97-AF65-F5344CB8AC3E}">
        <p14:creationId xmlns:p14="http://schemas.microsoft.com/office/powerpoint/2010/main" val="347578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Clr>
                <a:schemeClr val="dk1"/>
              </a:buClr>
              <a:buSzPts val="2800"/>
              <a:buFont typeface="Arial"/>
              <a:buChar char="•"/>
              <a:defRPr sz="2800"/>
            </a:lvl1pPr>
            <a:lvl2pPr marL="914400" lvl="1" indent="-381000" algn="l">
              <a:lnSpc>
                <a:spcPct val="90000"/>
              </a:lnSpc>
              <a:spcBef>
                <a:spcPts val="480"/>
              </a:spcBef>
              <a:spcAft>
                <a:spcPts val="0"/>
              </a:spcAft>
              <a:buClr>
                <a:schemeClr val="dk1"/>
              </a:buClr>
              <a:buSzPts val="2400"/>
              <a:buFont typeface="Arial"/>
              <a:buChar char="–"/>
              <a:defRPr sz="2400"/>
            </a:lvl2pPr>
            <a:lvl3pPr marL="1371600" lvl="2" indent="-355600" algn="l">
              <a:lnSpc>
                <a:spcPct val="90000"/>
              </a:lnSpc>
              <a:spcBef>
                <a:spcPts val="400"/>
              </a:spcBef>
              <a:spcAft>
                <a:spcPts val="0"/>
              </a:spcAft>
              <a:buClr>
                <a:schemeClr val="dk1"/>
              </a:buClr>
              <a:buSzPts val="2000"/>
              <a:buFont typeface="Arial"/>
              <a:buChar char="•"/>
              <a:defRPr sz="2000"/>
            </a:lvl3pPr>
            <a:lvl4pPr marL="1828800" lvl="3" indent="-342900" algn="l">
              <a:lnSpc>
                <a:spcPct val="90000"/>
              </a:lnSpc>
              <a:spcBef>
                <a:spcPts val="360"/>
              </a:spcBef>
              <a:spcAft>
                <a:spcPts val="0"/>
              </a:spcAft>
              <a:buClr>
                <a:schemeClr val="dk1"/>
              </a:buClr>
              <a:buSzPts val="1800"/>
              <a:buFont typeface="Arial"/>
              <a:buChar char="–"/>
              <a:defRPr sz="1800"/>
            </a:lvl4pPr>
            <a:lvl5pPr marL="2286000" lvl="4" indent="-342900" algn="l">
              <a:lnSpc>
                <a:spcPct val="90000"/>
              </a:lnSpc>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Clr>
                <a:schemeClr val="dk1"/>
              </a:buClr>
              <a:buSzPts val="2800"/>
              <a:buFont typeface="Arial"/>
              <a:buChar char="•"/>
              <a:defRPr sz="2800"/>
            </a:lvl1pPr>
            <a:lvl2pPr marL="914400" lvl="1" indent="-381000" algn="l">
              <a:lnSpc>
                <a:spcPct val="90000"/>
              </a:lnSpc>
              <a:spcBef>
                <a:spcPts val="480"/>
              </a:spcBef>
              <a:spcAft>
                <a:spcPts val="0"/>
              </a:spcAft>
              <a:buClr>
                <a:schemeClr val="dk1"/>
              </a:buClr>
              <a:buSzPts val="2400"/>
              <a:buFont typeface="Arial"/>
              <a:buChar char="–"/>
              <a:defRPr sz="2400"/>
            </a:lvl2pPr>
            <a:lvl3pPr marL="1371600" lvl="2" indent="-355600" algn="l">
              <a:lnSpc>
                <a:spcPct val="90000"/>
              </a:lnSpc>
              <a:spcBef>
                <a:spcPts val="400"/>
              </a:spcBef>
              <a:spcAft>
                <a:spcPts val="0"/>
              </a:spcAft>
              <a:buClr>
                <a:schemeClr val="dk1"/>
              </a:buClr>
              <a:buSzPts val="2000"/>
              <a:buFont typeface="Arial"/>
              <a:buChar char="•"/>
              <a:defRPr sz="2000"/>
            </a:lvl3pPr>
            <a:lvl4pPr marL="1828800" lvl="3" indent="-342900" algn="l">
              <a:lnSpc>
                <a:spcPct val="90000"/>
              </a:lnSpc>
              <a:spcBef>
                <a:spcPts val="360"/>
              </a:spcBef>
              <a:spcAft>
                <a:spcPts val="0"/>
              </a:spcAft>
              <a:buClr>
                <a:schemeClr val="dk1"/>
              </a:buClr>
              <a:buSzPts val="1800"/>
              <a:buFont typeface="Arial"/>
              <a:buChar char="–"/>
              <a:defRPr sz="1800"/>
            </a:lvl4pPr>
            <a:lvl5pPr marL="2286000" lvl="4" indent="-342900" algn="l">
              <a:lnSpc>
                <a:spcPct val="90000"/>
              </a:lnSpc>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Tree>
    <p:extLst>
      <p:ext uri="{BB962C8B-B14F-4D97-AF65-F5344CB8AC3E}">
        <p14:creationId xmlns:p14="http://schemas.microsoft.com/office/powerpoint/2010/main" val="151077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345954377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2"/>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8054182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_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6458488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389262354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100" smtClean="0">
                <a:solidFill>
                  <a:srgbClr val="0A5496"/>
                </a:solidFill>
              </a:rPr>
              <a:pPr algn="r" eaLnBrk="0" hangingPunct="0">
                <a:spcBef>
                  <a:spcPct val="50000"/>
                </a:spcBef>
                <a:defRPr/>
              </a:pPr>
              <a:t>‹#›</a:t>
            </a:fld>
            <a:endParaRPr lang="en-US" sz="1100" dirty="0">
              <a:solidFill>
                <a:srgbClr val="0A5496"/>
              </a:solidFill>
            </a:endParaRPr>
          </a:p>
        </p:txBody>
      </p:sp>
    </p:spTree>
    <p:extLst>
      <p:ext uri="{BB962C8B-B14F-4D97-AF65-F5344CB8AC3E}">
        <p14:creationId xmlns:p14="http://schemas.microsoft.com/office/powerpoint/2010/main" val="272926183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r"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100" b="0" i="0" u="none" strike="noStrike" kern="1200" cap="none" spc="0" normalizeH="0" baseline="0" noProof="0" smtClean="0">
                <a:ln>
                  <a:noFill/>
                </a:ln>
                <a:solidFill>
                  <a:srgbClr val="0A5496"/>
                </a:solidFill>
                <a:effectLst/>
                <a:uLnTx/>
                <a:uFillTx/>
                <a:latin typeface="Arial" charset="0"/>
              </a:rPr>
              <a:pPr marL="0" marR="0" lvl="0" indent="0" algn="r" defTabSz="914400" rtl="0" eaLnBrk="0" fontAlgn="auto" latinLnBrk="0" hangingPunct="0">
                <a:lnSpc>
                  <a:spcPct val="100000"/>
                </a:lnSpc>
                <a:spcBef>
                  <a:spcPct val="50000"/>
                </a:spcBef>
                <a:spcAft>
                  <a:spcPts val="0"/>
                </a:spcAft>
                <a:buClrTx/>
                <a:buSzTx/>
                <a:buFontTx/>
                <a:buNone/>
                <a:tabLst/>
                <a:defRPr/>
              </a:pPr>
              <a:t>‹#›</a:t>
            </a:fld>
            <a:endParaRPr kumimoji="0" lang="en-US" sz="1100" b="0" i="0" u="none" strike="noStrike" kern="1200" cap="none" spc="0" normalizeH="0" baseline="0" noProof="0" dirty="0">
              <a:ln>
                <a:noFill/>
              </a:ln>
              <a:solidFill>
                <a:srgbClr val="0A5496"/>
              </a:solidFill>
              <a:effectLst/>
              <a:uLnTx/>
              <a:uFillTx/>
              <a:latin typeface="Arial" charset="0"/>
            </a:endParaRPr>
          </a:p>
        </p:txBody>
      </p:sp>
    </p:spTree>
    <p:extLst>
      <p:ext uri="{BB962C8B-B14F-4D97-AF65-F5344CB8AC3E}">
        <p14:creationId xmlns:p14="http://schemas.microsoft.com/office/powerpoint/2010/main" val="135647481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8" cy="1152144"/>
          </a:xfrm>
        </p:spPr>
        <p:txBody>
          <a:bodyPr anchor="t"/>
          <a:lstStyle>
            <a:lvl1pPr algn="ctr">
              <a:lnSpc>
                <a:spcPct val="130000"/>
              </a:lnSpc>
              <a:defRPr sz="1800" cap="all" spc="1000" baseline="0">
                <a:solidFill>
                  <a:schemeClr val="tx1"/>
                </a:solidFill>
              </a:defRPr>
            </a:lvl1pPr>
          </a:lstStyle>
          <a:p>
            <a:r>
              <a:rPr lang="en-US"/>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586983"/>
            <a:ext cx="5672137" cy="800369"/>
          </a:xfrm>
        </p:spPr>
        <p:txBody>
          <a:bodyPr anchor="t"/>
          <a:lstStyle>
            <a:lvl1pPr marL="0" indent="0" algn="ctr">
              <a:spcBef>
                <a:spcPts val="0"/>
              </a:spcBef>
              <a:spcAft>
                <a:spcPts val="1800"/>
              </a:spcAft>
              <a:buNone/>
              <a:defRPr sz="1400" cap="all" spc="1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date and location(10pt type and 5pt character spacing</a:t>
            </a:r>
          </a:p>
        </p:txBody>
      </p:sp>
    </p:spTree>
    <p:extLst>
      <p:ext uri="{BB962C8B-B14F-4D97-AF65-F5344CB8AC3E}">
        <p14:creationId xmlns:p14="http://schemas.microsoft.com/office/powerpoint/2010/main" val="174750146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334718721"/>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7482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612648667"/>
      </p:ext>
    </p:extLst>
  </p:cSld>
  <p:clrMapOvr>
    <a:masterClrMapping/>
  </p:clrMapOvr>
  <p:hf hdr="0" ftr="0" dt="0"/>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onut 6">
            <a:extLst>
              <a:ext uri="{FF2B5EF4-FFF2-40B4-BE49-F238E27FC236}">
                <a16:creationId xmlns:a16="http://schemas.microsoft.com/office/drawing/2014/main" id="{B02900D1-A6D8-2A4F-BC2C-2B077C379D67}"/>
              </a:ext>
            </a:extLst>
          </p:cNvPr>
          <p:cNvSpPr/>
          <p:nvPr userDrawn="1"/>
        </p:nvSpPr>
        <p:spPr>
          <a:xfrm>
            <a:off x="-1889759" y="843281"/>
            <a:ext cx="3190240" cy="3190240"/>
          </a:xfrm>
          <a:prstGeom prst="donut">
            <a:avLst>
              <a:gd name="adj" fmla="val 10292"/>
            </a:avLst>
          </a:prstGeom>
          <a:solidFill>
            <a:srgbClr val="0D2240">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65477996"/>
      </p:ext>
    </p:extLst>
  </p:cSld>
  <p:clrMapOvr>
    <a:masterClrMapping/>
  </p:clrMapOvr>
  <p:hf hdr="0" ftr="0" dt="0"/>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12121693"/>
      </p:ext>
    </p:extLst>
  </p:cSld>
  <p:clrMapOvr>
    <a:masterClrMapping/>
  </p:clrMapOvr>
  <p:hf hdr="0" ftr="0" dt="0"/>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375522"/>
      </p:ext>
    </p:extLst>
  </p:cSld>
  <p:clrMapOvr>
    <a:masterClrMapping/>
  </p:clrMapOvr>
  <p:hf hdr="0" ftr="0" dt="0"/>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037753858"/>
      </p:ext>
    </p:extLst>
  </p:cSld>
  <p:clrMapOvr>
    <a:masterClrMapping/>
  </p:clrMapOvr>
  <p:hf hdr="0" ftr="0" dt="0"/>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2443163"/>
            <a:ext cx="5354255" cy="37337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7529056"/>
      </p:ext>
    </p:extLst>
  </p:cSld>
  <p:clrMapOvr>
    <a:masterClrMapping/>
  </p:clrMapOvr>
  <p:hf hdr="0" ftr="0" dt="0"/>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965-B9F5-AE4C-B61B-3A7D549B0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B7659-2139-AA45-A180-2C1DB394E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5B44644-23E6-C441-95C7-70CD97FBA2B8}"/>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3508131107"/>
      </p:ext>
    </p:extLst>
  </p:cSld>
  <p:clrMapOvr>
    <a:masterClrMapping/>
  </p:clrMapOvr>
  <p:hf hdr="0" ftr="0" dt="0"/>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E135-FF81-A048-8B6B-BD61173A8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FD9DF-FA76-BA4A-9D5C-EEA0A300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402A-6C6A-8F49-8D64-D3EBBE72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2CF07-4682-B54E-AED5-0D31B01151C0}"/>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3818539923"/>
      </p:ext>
    </p:extLst>
  </p:cSld>
  <p:clrMapOvr>
    <a:masterClrMapping/>
  </p:clrMapOvr>
  <p:hf hdr="0" ftr="0" dt="0"/>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EB8B-FECA-3445-9381-DD74778BC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9390D-2C4C-604F-A761-1D128FDD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2C8D-D4C2-CB43-B04E-5D42DDF2B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8B665-67D8-AC43-86D0-2517BD08C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3D4C6-99A1-264D-841A-E4996DB61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FB900-B3AF-2F4A-919B-8D8A25BDB7E1}"/>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773105518"/>
      </p:ext>
    </p:extLst>
  </p:cSld>
  <p:clrMapOvr>
    <a:masterClrMapping/>
  </p:clrMapOvr>
  <p:hf hdr="0" ftr="0" dt="0"/>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42BF-9F3E-D14A-BEEF-CAA1F96FD87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EFCF1EF-10D5-7941-8741-9A2EF1D7C47A}"/>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25169929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046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0710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D4AE0-39D4-5B49-A41E-84DB94186ED1}"/>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3736377475"/>
      </p:ext>
    </p:extLst>
  </p:cSld>
  <p:clrMapOvr>
    <a:masterClrMapping/>
  </p:clrMapOvr>
  <p:hf hdr="0" ftr="0" dt="0"/>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999F-742D-4041-B4F9-2BA29D8A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C7815-9A2A-C54B-AE28-0B5F3703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05E0-5689-F649-A199-3E62375A4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5026FAB-31CF-7B48-B2B8-ABD978314F57}"/>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676606549"/>
      </p:ext>
    </p:extLst>
  </p:cSld>
  <p:clrMapOvr>
    <a:masterClrMapping/>
  </p:clrMapOvr>
  <p:hf hdr="0" ftr="0" dt="0"/>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E7FF-8F25-8945-906F-5554F6B80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708253-8113-604D-B46E-D69E092C2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7B452-D777-5946-A3D5-29BBBA091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7CB02F2-3D9A-324E-8139-C9BC81F58F05}"/>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4187317029"/>
      </p:ext>
    </p:extLst>
  </p:cSld>
  <p:clrMapOvr>
    <a:masterClrMapping/>
  </p:clrMapOvr>
  <p:hf hdr="0" ftr="0" dt="0"/>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2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255644346"/>
      </p:ext>
    </p:extLst>
  </p:cSld>
  <p:clrMapOvr>
    <a:masterClrMapping/>
  </p:clrMapOvr>
  <p:hf hdr="0" ftr="0" dt="0"/>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2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368753374"/>
      </p:ext>
    </p:extLst>
  </p:cSld>
  <p:clrMapOvr>
    <a:masterClrMapping/>
  </p:clrMapOvr>
  <p:hf hdr="0" ftr="0" dt="0"/>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871607176"/>
      </p:ext>
    </p:extLst>
  </p:cSld>
  <p:clrMapOvr>
    <a:masterClrMapping/>
  </p:clrMapOvr>
  <p:hf hdr="0" ftr="0" dt="0"/>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2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42215635"/>
      </p:ext>
    </p:extLst>
  </p:cSld>
  <p:clrMapOvr>
    <a:masterClrMapping/>
  </p:clrMapOvr>
  <p:hf hdr="0" ftr="0" dt="0"/>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2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4250964219"/>
      </p:ext>
    </p:extLst>
  </p:cSld>
  <p:clrMapOvr>
    <a:masterClrMapping/>
  </p:clrMapOvr>
  <p:hf hdr="0" ftr="0" dt="0"/>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3058745908"/>
      </p:ext>
    </p:extLst>
  </p:cSld>
  <p:clrMapOvr>
    <a:masterClrMapping/>
  </p:clrMapOvr>
  <p:hf hdr="0" ftr="0" dt="0"/>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215680178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317894839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33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09798427"/>
      </p:ext>
    </p:extLst>
  </p:cSld>
  <p:clrMapOvr>
    <a:masterClrMapping/>
  </p:clrMapOvr>
  <p:hf hdr="0" ftr="0" dt="0"/>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34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33651085"/>
      </p:ext>
    </p:extLst>
  </p:cSld>
  <p:clrMapOvr>
    <a:masterClrMapping/>
  </p:clrMapOvr>
  <p:hf hdr="0" ftr="0" dt="0"/>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35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483567006"/>
      </p:ext>
    </p:extLst>
  </p:cSld>
  <p:clrMapOvr>
    <a:masterClrMapping/>
  </p:clrMapOvr>
  <p:hf hdr="0" ftr="0" dt="0"/>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36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773880713"/>
      </p:ext>
    </p:extLst>
  </p:cSld>
  <p:clrMapOvr>
    <a:masterClrMapping/>
  </p:clrMapOvr>
  <p:hf hdr="0" ftr="0" dt="0"/>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37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423191352"/>
      </p:ext>
    </p:extLst>
  </p:cSld>
  <p:clrMapOvr>
    <a:masterClrMapping/>
  </p:clrMapOvr>
  <p:hf hdr="0" ftr="0" dt="0"/>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38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788176179"/>
      </p:ext>
    </p:extLst>
  </p:cSld>
  <p:clrMapOvr>
    <a:masterClrMapping/>
  </p:clrMapOvr>
  <p:hf hdr="0" ftr="0" dt="0"/>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39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012849816"/>
      </p:ext>
    </p:extLst>
  </p:cSld>
  <p:clrMapOvr>
    <a:masterClrMapping/>
  </p:clrMapOvr>
  <p:hf hdr="0" ftr="0" dt="0"/>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4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321327002"/>
      </p:ext>
    </p:extLst>
  </p:cSld>
  <p:clrMapOvr>
    <a:masterClrMapping/>
  </p:clrMapOvr>
  <p:hf hdr="0" ftr="0" dt="0"/>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41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252403280"/>
      </p:ext>
    </p:extLst>
  </p:cSld>
  <p:clrMapOvr>
    <a:masterClrMapping/>
  </p:clrMapOvr>
  <p:hf hdr="0" ftr="0" dt="0"/>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42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259976771"/>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12451514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43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1213924018"/>
      </p:ext>
    </p:extLst>
  </p:cSld>
  <p:clrMapOvr>
    <a:masterClrMapping/>
  </p:clrMapOvr>
  <p:hf hdr="0" ftr="0" dt="0"/>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44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720807888"/>
      </p:ext>
    </p:extLst>
  </p:cSld>
  <p:clrMapOvr>
    <a:masterClrMapping/>
  </p:clrMapOvr>
  <p:hf hdr="0" ftr="0" dt="0"/>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45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118244981"/>
      </p:ext>
    </p:extLst>
  </p:cSld>
  <p:clrMapOvr>
    <a:masterClrMapping/>
  </p:clrMapOvr>
  <p:hf hdr="0" ftr="0" dt="0"/>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4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291017415"/>
      </p:ext>
    </p:extLst>
  </p:cSld>
  <p:clrMapOvr>
    <a:masterClrMapping/>
  </p:clrMapOvr>
  <p:hf hdr="0" ftr="0" dt="0"/>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47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359027965"/>
      </p:ext>
    </p:extLst>
  </p:cSld>
  <p:clrMapOvr>
    <a:masterClrMapping/>
  </p:clrMapOvr>
  <p:hf hdr="0" ftr="0" dt="0"/>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48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390571038"/>
      </p:ext>
    </p:extLst>
  </p:cSld>
  <p:clrMapOvr>
    <a:masterClrMapping/>
  </p:clrMapOvr>
  <p:hf hdr="0" ftr="0" dt="0"/>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49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118140981"/>
      </p:ext>
    </p:extLst>
  </p:cSld>
  <p:clrMapOvr>
    <a:masterClrMapping/>
  </p:clrMapOvr>
  <p:hf hdr="0" ftr="0" dt="0"/>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51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4742454"/>
      </p:ext>
    </p:extLst>
  </p:cSld>
  <p:clrMapOvr>
    <a:masterClrMapping/>
  </p:clrMapOvr>
  <p:hf hdr="0" ftr="0" dt="0"/>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52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4376871"/>
      </p:ext>
    </p:extLst>
  </p:cSld>
  <p:clrMapOvr>
    <a:masterClrMapping/>
  </p:clrMapOvr>
  <p:hf hdr="0" ftr="0" dt="0"/>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2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869537"/>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12294084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2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910387"/>
      </p:ext>
    </p:extLst>
  </p:cSld>
  <p:clrMapOvr>
    <a:masterClrMapping/>
  </p:clrMapOvr>
  <p:hf hdr="0" ftr="0" dt="0"/>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2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32635"/>
      </p:ext>
    </p:extLst>
  </p:cSld>
  <p:clrMapOvr>
    <a:masterClrMapping/>
  </p:clrMapOvr>
  <p:hf hdr="0" ftr="0" dt="0"/>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53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3497511"/>
      </p:ext>
    </p:extLst>
  </p:cSld>
  <p:clrMapOvr>
    <a:masterClrMapping/>
  </p:clrMapOvr>
  <p:hf hdr="0" ftr="0" dt="0"/>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54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9807667"/>
      </p:ext>
    </p:extLst>
  </p:cSld>
  <p:clrMapOvr>
    <a:masterClrMapping/>
  </p:clrMapOvr>
  <p:hf hdr="0" ftr="0" dt="0"/>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55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dirty="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98007"/>
      </p:ext>
    </p:extLst>
  </p:cSld>
  <p:clrMapOvr>
    <a:masterClrMapping/>
  </p:clrMapOvr>
  <p:hf hdr="0" ftr="0" dt="0"/>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25816917"/>
      </p:ext>
    </p:extLst>
  </p:cSld>
  <p:clrMapOvr>
    <a:masterClrMapping/>
  </p:clrMapOvr>
  <p:hf hdr="0" ftr="0" dt="0"/>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028906201"/>
      </p:ext>
    </p:extLst>
  </p:cSld>
  <p:clrMapOvr>
    <a:masterClrMapping/>
  </p:clrMapOvr>
  <p:hf hdr="0" ftr="0" dt="0"/>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384028052"/>
      </p:ext>
    </p:extLst>
  </p:cSld>
  <p:clrMapOvr>
    <a:masterClrMapping/>
  </p:clrMapOvr>
  <p:hf hdr="0" ftr="0" dt="0"/>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_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2"/>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67265059"/>
      </p:ext>
    </p:extLst>
  </p:cSld>
  <p:clrMapOvr>
    <a:masterClrMapping/>
  </p:clrMapOvr>
  <p:hf hdr="0" ftr="0" dt="0"/>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2_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97468011"/>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17454242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100" smtClean="0">
                <a:solidFill>
                  <a:srgbClr val="0A5496"/>
                </a:solidFill>
              </a:rPr>
              <a:pPr algn="r" eaLnBrk="0" hangingPunct="0">
                <a:spcBef>
                  <a:spcPct val="50000"/>
                </a:spcBef>
                <a:defRPr/>
              </a:pPr>
              <a:t>‹#›</a:t>
            </a:fld>
            <a:endParaRPr lang="en-US" sz="1100" dirty="0">
              <a:solidFill>
                <a:srgbClr val="0A5496"/>
              </a:solidFill>
            </a:endParaRPr>
          </a:p>
        </p:txBody>
      </p:sp>
    </p:spTree>
    <p:extLst>
      <p:ext uri="{BB962C8B-B14F-4D97-AF65-F5344CB8AC3E}">
        <p14:creationId xmlns:p14="http://schemas.microsoft.com/office/powerpoint/2010/main" val="1670643293"/>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221232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0173114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465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93450" y="486753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9594410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6"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a:solidFill>
                <a:schemeClr val="bg1"/>
              </a:solidFill>
            </a:endParaRPr>
          </a:p>
        </p:txBody>
      </p:sp>
      <p:sp>
        <p:nvSpPr>
          <p:cNvPr id="7" name="Title 7"/>
          <p:cNvSpPr>
            <a:spLocks noGrp="1"/>
          </p:cNvSpPr>
          <p:nvPr>
            <p:ph type="title" hasCustomPrompt="1"/>
          </p:nvPr>
        </p:nvSpPr>
        <p:spPr>
          <a:xfrm>
            <a:off x="1124713"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18847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a:cxnSpLocks/>
          </p:cNvCxnSpPr>
          <p:nvPr userDrawn="1"/>
        </p:nvCxnSpPr>
        <p:spPr>
          <a:xfrm>
            <a:off x="838200" y="967695"/>
            <a:ext cx="2627376"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0832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0874831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1_Title Slide" type="title">
  <p:cSld name="4_Title Slide">
    <p:spTree>
      <p:nvGrpSpPr>
        <p:cNvPr id="1" name="Shape 15"/>
        <p:cNvGrpSpPr/>
        <p:nvPr/>
      </p:nvGrpSpPr>
      <p:grpSpPr>
        <a:xfrm>
          <a:off x="0" y="0"/>
          <a:ext cx="0" cy="0"/>
          <a:chOff x="0" y="0"/>
          <a:chExt cx="0" cy="0"/>
        </a:xfrm>
      </p:grpSpPr>
      <p:sp>
        <p:nvSpPr>
          <p:cNvPr id="16" name="Google Shape;16;p14"/>
          <p:cNvSpPr/>
          <p:nvPr/>
        </p:nvSpPr>
        <p:spPr>
          <a:xfrm>
            <a:off x="0" y="0"/>
            <a:ext cx="12192000" cy="304800"/>
          </a:xfrm>
          <a:prstGeom prst="rect">
            <a:avLst/>
          </a:prstGeom>
          <a:solidFill>
            <a:srgbClr val="E71E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cxnSp>
        <p:nvCxnSpPr>
          <p:cNvPr id="17" name="Google Shape;17;p14"/>
          <p:cNvCxnSpPr/>
          <p:nvPr/>
        </p:nvCxnSpPr>
        <p:spPr>
          <a:xfrm>
            <a:off x="8636000" y="2968625"/>
            <a:ext cx="0" cy="2819400"/>
          </a:xfrm>
          <a:prstGeom prst="straightConnector1">
            <a:avLst/>
          </a:prstGeom>
          <a:noFill/>
          <a:ln w="9525" cap="flat" cmpd="sng">
            <a:solidFill>
              <a:srgbClr val="DDDDDD"/>
            </a:solidFill>
            <a:prstDash val="solid"/>
            <a:round/>
            <a:headEnd type="none" w="med" len="med"/>
            <a:tailEnd type="none" w="med" len="med"/>
          </a:ln>
        </p:spPr>
      </p:cxnSp>
      <p:cxnSp>
        <p:nvCxnSpPr>
          <p:cNvPr id="18" name="Google Shape;18;p14"/>
          <p:cNvCxnSpPr/>
          <p:nvPr/>
        </p:nvCxnSpPr>
        <p:spPr>
          <a:xfrm>
            <a:off x="3962400" y="5407025"/>
            <a:ext cx="7010400" cy="0"/>
          </a:xfrm>
          <a:prstGeom prst="straightConnector1">
            <a:avLst/>
          </a:prstGeom>
          <a:noFill/>
          <a:ln w="9525" cap="flat" cmpd="sng">
            <a:solidFill>
              <a:srgbClr val="DDDDDD"/>
            </a:solidFill>
            <a:prstDash val="solid"/>
            <a:round/>
            <a:headEnd type="none" w="med" len="med"/>
            <a:tailEnd type="none" w="med" len="med"/>
          </a:ln>
        </p:spPr>
      </p:cxnSp>
      <p:pic>
        <p:nvPicPr>
          <p:cNvPr id="19" name="Google Shape;19;p14"/>
          <p:cNvPicPr preferRelativeResize="0"/>
          <p:nvPr/>
        </p:nvPicPr>
        <p:blipFill rotWithShape="1">
          <a:blip r:embed="rId2">
            <a:alphaModFix/>
          </a:blip>
          <a:srcRect/>
          <a:stretch/>
        </p:blipFill>
        <p:spPr>
          <a:xfrm>
            <a:off x="9051109" y="4314825"/>
            <a:ext cx="1506582" cy="1012825"/>
          </a:xfrm>
          <a:prstGeom prst="rect">
            <a:avLst/>
          </a:prstGeom>
          <a:noFill/>
          <a:ln>
            <a:noFill/>
          </a:ln>
        </p:spPr>
      </p:pic>
      <p:sp>
        <p:nvSpPr>
          <p:cNvPr id="20" name="Google Shape;20;p14"/>
          <p:cNvSpPr txBox="1">
            <a:spLocks noGrp="1"/>
          </p:cNvSpPr>
          <p:nvPr>
            <p:ph type="ctrTitle"/>
          </p:nvPr>
        </p:nvSpPr>
        <p:spPr>
          <a:xfrm>
            <a:off x="406400" y="4572000"/>
            <a:ext cx="8043333" cy="75565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14"/>
          <p:cNvSpPr txBox="1">
            <a:spLocks noGrp="1"/>
          </p:cNvSpPr>
          <p:nvPr>
            <p:ph type="subTitle" idx="1"/>
          </p:nvPr>
        </p:nvSpPr>
        <p:spPr>
          <a:xfrm>
            <a:off x="406400" y="5467350"/>
            <a:ext cx="8034867" cy="685800"/>
          </a:xfrm>
          <a:prstGeom prst="rect">
            <a:avLst/>
          </a:prstGeom>
          <a:noFill/>
          <a:ln>
            <a:noFill/>
          </a:ln>
        </p:spPr>
        <p:txBody>
          <a:bodyPr spcFirstLastPara="1" wrap="square" lIns="91425" tIns="45700" rIns="91425" bIns="45700" anchor="t" anchorCtr="0">
            <a:noAutofit/>
          </a:bodyPr>
          <a:lstStyle>
            <a:lvl1pPr lvl="0" algn="r">
              <a:lnSpc>
                <a:spcPct val="90000"/>
              </a:lnSpc>
              <a:spcBef>
                <a:spcPts val="360"/>
              </a:spcBef>
              <a:spcAft>
                <a:spcPts val="0"/>
              </a:spcAft>
              <a:buClr>
                <a:schemeClr val="dk1"/>
              </a:buClr>
              <a:buSzPts val="1800"/>
              <a:buFont typeface="Arial"/>
              <a:buNone/>
              <a:defRPr sz="1800" b="1" i="1"/>
            </a:lvl1pPr>
            <a:lvl2pPr lvl="1" algn="l">
              <a:lnSpc>
                <a:spcPct val="90000"/>
              </a:lnSpc>
              <a:spcBef>
                <a:spcPts val="360"/>
              </a:spcBef>
              <a:spcAft>
                <a:spcPts val="0"/>
              </a:spcAft>
              <a:buClr>
                <a:schemeClr val="dk1"/>
              </a:buClr>
              <a:buSzPts val="1800"/>
              <a:buChar char="–"/>
              <a:defRPr/>
            </a:lvl2pPr>
            <a:lvl3pPr lvl="2" algn="l">
              <a:lnSpc>
                <a:spcPct val="90000"/>
              </a:lnSpc>
              <a:spcBef>
                <a:spcPts val="360"/>
              </a:spcBef>
              <a:spcAft>
                <a:spcPts val="0"/>
              </a:spcAft>
              <a:buClr>
                <a:schemeClr val="dk1"/>
              </a:buClr>
              <a:buSzPts val="1800"/>
              <a:buChar char="•"/>
              <a:defRPr/>
            </a:lvl3pPr>
            <a:lvl4pPr lvl="3" algn="l">
              <a:lnSpc>
                <a:spcPct val="90000"/>
              </a:lnSpc>
              <a:spcBef>
                <a:spcPts val="360"/>
              </a:spcBef>
              <a:spcAft>
                <a:spcPts val="0"/>
              </a:spcAft>
              <a:buClr>
                <a:schemeClr val="dk1"/>
              </a:buClr>
              <a:buSzPts val="1800"/>
              <a:buChar char="–"/>
              <a:defRPr/>
            </a:lvl4pPr>
            <a:lvl5pPr lvl="4" algn="l">
              <a:lnSpc>
                <a:spcPct val="90000"/>
              </a:lnSpc>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1373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8_Title and Content">
    <p:spTree>
      <p:nvGrpSpPr>
        <p:cNvPr id="1" name="Shape 22"/>
        <p:cNvGrpSpPr/>
        <p:nvPr/>
      </p:nvGrpSpPr>
      <p:grpSpPr>
        <a:xfrm>
          <a:off x="0" y="0"/>
          <a:ext cx="0" cy="0"/>
          <a:chOff x="0" y="0"/>
          <a:chExt cx="0" cy="0"/>
        </a:xfrm>
      </p:grpSpPr>
      <p:sp>
        <p:nvSpPr>
          <p:cNvPr id="23" name="Google Shape;23;p15"/>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15"/>
          <p:cNvSpPr txBox="1">
            <a:spLocks noGrp="1"/>
          </p:cNvSpPr>
          <p:nvPr>
            <p:ph type="body" idx="1"/>
          </p:nvPr>
        </p:nvSpPr>
        <p:spPr>
          <a:xfrm>
            <a:off x="618067" y="1981201"/>
            <a:ext cx="10972800" cy="3733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Clr>
                <a:schemeClr val="dk1"/>
              </a:buClr>
              <a:buSzPts val="1800"/>
              <a:buChar char="•"/>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1750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33725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17"/>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3144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1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Font typeface="Arial"/>
              <a:buNone/>
              <a:defRPr sz="2400" b="1"/>
            </a:lvl1pPr>
            <a:lvl2pPr marL="914400" lvl="1" indent="-228600" algn="l">
              <a:lnSpc>
                <a:spcPct val="90000"/>
              </a:lnSpc>
              <a:spcBef>
                <a:spcPts val="400"/>
              </a:spcBef>
              <a:spcAft>
                <a:spcPts val="0"/>
              </a:spcAft>
              <a:buClr>
                <a:schemeClr val="dk1"/>
              </a:buClr>
              <a:buSzPts val="2000"/>
              <a:buFont typeface="Arial"/>
              <a:buNone/>
              <a:defRPr sz="2000" b="1"/>
            </a:lvl2pPr>
            <a:lvl3pPr marL="1371600" lvl="2" indent="-228600" algn="l">
              <a:lnSpc>
                <a:spcPct val="90000"/>
              </a:lnSpc>
              <a:spcBef>
                <a:spcPts val="360"/>
              </a:spcBef>
              <a:spcAft>
                <a:spcPts val="0"/>
              </a:spcAft>
              <a:buClr>
                <a:schemeClr val="dk1"/>
              </a:buClr>
              <a:buSzPts val="1800"/>
              <a:buFont typeface="Arial"/>
              <a:buNone/>
              <a:defRPr sz="1800" b="1"/>
            </a:lvl3pPr>
            <a:lvl4pPr marL="1828800" lvl="3" indent="-228600" algn="l">
              <a:lnSpc>
                <a:spcPct val="90000"/>
              </a:lnSpc>
              <a:spcBef>
                <a:spcPts val="320"/>
              </a:spcBef>
              <a:spcAft>
                <a:spcPts val="0"/>
              </a:spcAft>
              <a:buClr>
                <a:schemeClr val="dk1"/>
              </a:buClr>
              <a:buSzPts val="1600"/>
              <a:buFont typeface="Arial"/>
              <a:buNone/>
              <a:defRPr sz="1600" b="1"/>
            </a:lvl4pPr>
            <a:lvl5pPr marL="2286000" lvl="4" indent="-228600" algn="l">
              <a:lnSpc>
                <a:spcPct val="90000"/>
              </a:lnSpc>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 name="Google Shape;31;p1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Font typeface="Arial"/>
              <a:buChar char="•"/>
              <a:defRPr sz="2400"/>
            </a:lvl1pPr>
            <a:lvl2pPr marL="914400" lvl="1" indent="-355600" algn="l">
              <a:lnSpc>
                <a:spcPct val="90000"/>
              </a:lnSpc>
              <a:spcBef>
                <a:spcPts val="400"/>
              </a:spcBef>
              <a:spcAft>
                <a:spcPts val="0"/>
              </a:spcAft>
              <a:buClr>
                <a:schemeClr val="dk1"/>
              </a:buClr>
              <a:buSzPts val="2000"/>
              <a:buFont typeface="Arial"/>
              <a:buChar char="–"/>
              <a:defRPr sz="2000"/>
            </a:lvl2pPr>
            <a:lvl3pPr marL="1371600" lvl="2" indent="-342900" algn="l">
              <a:lnSpc>
                <a:spcPct val="90000"/>
              </a:lnSpc>
              <a:spcBef>
                <a:spcPts val="360"/>
              </a:spcBef>
              <a:spcAft>
                <a:spcPts val="0"/>
              </a:spcAft>
              <a:buClr>
                <a:schemeClr val="dk1"/>
              </a:buClr>
              <a:buSzPts val="1800"/>
              <a:buFont typeface="Arial"/>
              <a:buChar char="•"/>
              <a:defRPr sz="1800"/>
            </a:lvl3pPr>
            <a:lvl4pPr marL="1828800" lvl="3" indent="-330200" algn="l">
              <a:lnSpc>
                <a:spcPct val="90000"/>
              </a:lnSpc>
              <a:spcBef>
                <a:spcPts val="320"/>
              </a:spcBef>
              <a:spcAft>
                <a:spcPts val="0"/>
              </a:spcAft>
              <a:buClr>
                <a:schemeClr val="dk1"/>
              </a:buClr>
              <a:buSzPts val="1600"/>
              <a:buFont typeface="Arial"/>
              <a:buChar char="–"/>
              <a:defRPr sz="1600"/>
            </a:lvl4pPr>
            <a:lvl5pPr marL="2286000" lvl="4" indent="-330200" algn="l">
              <a:lnSpc>
                <a:spcPct val="90000"/>
              </a:lnSpc>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2" name="Google Shape;32;p1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Font typeface="Arial"/>
              <a:buNone/>
              <a:defRPr sz="2400" b="1"/>
            </a:lvl1pPr>
            <a:lvl2pPr marL="914400" lvl="1" indent="-228600" algn="l">
              <a:lnSpc>
                <a:spcPct val="90000"/>
              </a:lnSpc>
              <a:spcBef>
                <a:spcPts val="400"/>
              </a:spcBef>
              <a:spcAft>
                <a:spcPts val="0"/>
              </a:spcAft>
              <a:buClr>
                <a:schemeClr val="dk1"/>
              </a:buClr>
              <a:buSzPts val="2000"/>
              <a:buFont typeface="Arial"/>
              <a:buNone/>
              <a:defRPr sz="2000" b="1"/>
            </a:lvl2pPr>
            <a:lvl3pPr marL="1371600" lvl="2" indent="-228600" algn="l">
              <a:lnSpc>
                <a:spcPct val="90000"/>
              </a:lnSpc>
              <a:spcBef>
                <a:spcPts val="360"/>
              </a:spcBef>
              <a:spcAft>
                <a:spcPts val="0"/>
              </a:spcAft>
              <a:buClr>
                <a:schemeClr val="dk1"/>
              </a:buClr>
              <a:buSzPts val="1800"/>
              <a:buFont typeface="Arial"/>
              <a:buNone/>
              <a:defRPr sz="1800" b="1"/>
            </a:lvl3pPr>
            <a:lvl4pPr marL="1828800" lvl="3" indent="-228600" algn="l">
              <a:lnSpc>
                <a:spcPct val="90000"/>
              </a:lnSpc>
              <a:spcBef>
                <a:spcPts val="320"/>
              </a:spcBef>
              <a:spcAft>
                <a:spcPts val="0"/>
              </a:spcAft>
              <a:buClr>
                <a:schemeClr val="dk1"/>
              </a:buClr>
              <a:buSzPts val="1600"/>
              <a:buFont typeface="Arial"/>
              <a:buNone/>
              <a:defRPr sz="1600" b="1"/>
            </a:lvl4pPr>
            <a:lvl5pPr marL="2286000" lvl="4" indent="-228600" algn="l">
              <a:lnSpc>
                <a:spcPct val="90000"/>
              </a:lnSpc>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3" name="Google Shape;33;p1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Font typeface="Arial"/>
              <a:buChar char="•"/>
              <a:defRPr sz="2400"/>
            </a:lvl1pPr>
            <a:lvl2pPr marL="914400" lvl="1" indent="-355600" algn="l">
              <a:lnSpc>
                <a:spcPct val="90000"/>
              </a:lnSpc>
              <a:spcBef>
                <a:spcPts val="400"/>
              </a:spcBef>
              <a:spcAft>
                <a:spcPts val="0"/>
              </a:spcAft>
              <a:buClr>
                <a:schemeClr val="dk1"/>
              </a:buClr>
              <a:buSzPts val="2000"/>
              <a:buFont typeface="Arial"/>
              <a:buChar char="–"/>
              <a:defRPr sz="2000"/>
            </a:lvl2pPr>
            <a:lvl3pPr marL="1371600" lvl="2" indent="-342900" algn="l">
              <a:lnSpc>
                <a:spcPct val="90000"/>
              </a:lnSpc>
              <a:spcBef>
                <a:spcPts val="360"/>
              </a:spcBef>
              <a:spcAft>
                <a:spcPts val="0"/>
              </a:spcAft>
              <a:buClr>
                <a:schemeClr val="dk1"/>
              </a:buClr>
              <a:buSzPts val="1800"/>
              <a:buFont typeface="Arial"/>
              <a:buChar char="•"/>
              <a:defRPr sz="1800"/>
            </a:lvl3pPr>
            <a:lvl4pPr marL="1828800" lvl="3" indent="-330200" algn="l">
              <a:lnSpc>
                <a:spcPct val="90000"/>
              </a:lnSpc>
              <a:spcBef>
                <a:spcPts val="320"/>
              </a:spcBef>
              <a:spcAft>
                <a:spcPts val="0"/>
              </a:spcAft>
              <a:buClr>
                <a:schemeClr val="dk1"/>
              </a:buClr>
              <a:buSzPts val="1600"/>
              <a:buFont typeface="Arial"/>
              <a:buChar char="–"/>
              <a:defRPr sz="1600"/>
            </a:lvl4pPr>
            <a:lvl5pPr marL="2286000" lvl="4" indent="-330200" algn="l">
              <a:lnSpc>
                <a:spcPct val="90000"/>
              </a:lnSpc>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Tree>
    <p:extLst>
      <p:ext uri="{BB962C8B-B14F-4D97-AF65-F5344CB8AC3E}">
        <p14:creationId xmlns:p14="http://schemas.microsoft.com/office/powerpoint/2010/main" val="370070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571500" y="608013"/>
            <a:ext cx="8331200" cy="11430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Clr>
                <a:schemeClr val="dk1"/>
              </a:buClr>
              <a:buSzPts val="2800"/>
              <a:buFont typeface="Arial"/>
              <a:buChar char="•"/>
              <a:defRPr sz="2800"/>
            </a:lvl1pPr>
            <a:lvl2pPr marL="914400" lvl="1" indent="-381000" algn="l">
              <a:lnSpc>
                <a:spcPct val="90000"/>
              </a:lnSpc>
              <a:spcBef>
                <a:spcPts val="480"/>
              </a:spcBef>
              <a:spcAft>
                <a:spcPts val="0"/>
              </a:spcAft>
              <a:buClr>
                <a:schemeClr val="dk1"/>
              </a:buClr>
              <a:buSzPts val="2400"/>
              <a:buFont typeface="Arial"/>
              <a:buChar char="–"/>
              <a:defRPr sz="2400"/>
            </a:lvl2pPr>
            <a:lvl3pPr marL="1371600" lvl="2" indent="-355600" algn="l">
              <a:lnSpc>
                <a:spcPct val="90000"/>
              </a:lnSpc>
              <a:spcBef>
                <a:spcPts val="400"/>
              </a:spcBef>
              <a:spcAft>
                <a:spcPts val="0"/>
              </a:spcAft>
              <a:buClr>
                <a:schemeClr val="dk1"/>
              </a:buClr>
              <a:buSzPts val="2000"/>
              <a:buFont typeface="Arial"/>
              <a:buChar char="•"/>
              <a:defRPr sz="2000"/>
            </a:lvl3pPr>
            <a:lvl4pPr marL="1828800" lvl="3" indent="-342900" algn="l">
              <a:lnSpc>
                <a:spcPct val="90000"/>
              </a:lnSpc>
              <a:spcBef>
                <a:spcPts val="360"/>
              </a:spcBef>
              <a:spcAft>
                <a:spcPts val="0"/>
              </a:spcAft>
              <a:buClr>
                <a:schemeClr val="dk1"/>
              </a:buClr>
              <a:buSzPts val="1800"/>
              <a:buFont typeface="Arial"/>
              <a:buChar char="–"/>
              <a:defRPr sz="1800"/>
            </a:lvl4pPr>
            <a:lvl5pPr marL="2286000" lvl="4" indent="-342900" algn="l">
              <a:lnSpc>
                <a:spcPct val="90000"/>
              </a:lnSpc>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560"/>
              </a:spcBef>
              <a:spcAft>
                <a:spcPts val="0"/>
              </a:spcAft>
              <a:buClr>
                <a:schemeClr val="dk1"/>
              </a:buClr>
              <a:buSzPts val="2800"/>
              <a:buFont typeface="Arial"/>
              <a:buChar char="•"/>
              <a:defRPr sz="2800"/>
            </a:lvl1pPr>
            <a:lvl2pPr marL="914400" lvl="1" indent="-381000" algn="l">
              <a:lnSpc>
                <a:spcPct val="90000"/>
              </a:lnSpc>
              <a:spcBef>
                <a:spcPts val="480"/>
              </a:spcBef>
              <a:spcAft>
                <a:spcPts val="0"/>
              </a:spcAft>
              <a:buClr>
                <a:schemeClr val="dk1"/>
              </a:buClr>
              <a:buSzPts val="2400"/>
              <a:buFont typeface="Arial"/>
              <a:buChar char="–"/>
              <a:defRPr sz="2400"/>
            </a:lvl2pPr>
            <a:lvl3pPr marL="1371600" lvl="2" indent="-355600" algn="l">
              <a:lnSpc>
                <a:spcPct val="90000"/>
              </a:lnSpc>
              <a:spcBef>
                <a:spcPts val="400"/>
              </a:spcBef>
              <a:spcAft>
                <a:spcPts val="0"/>
              </a:spcAft>
              <a:buClr>
                <a:schemeClr val="dk1"/>
              </a:buClr>
              <a:buSzPts val="2000"/>
              <a:buFont typeface="Arial"/>
              <a:buChar char="•"/>
              <a:defRPr sz="2000"/>
            </a:lvl3pPr>
            <a:lvl4pPr marL="1828800" lvl="3" indent="-342900" algn="l">
              <a:lnSpc>
                <a:spcPct val="90000"/>
              </a:lnSpc>
              <a:spcBef>
                <a:spcPts val="360"/>
              </a:spcBef>
              <a:spcAft>
                <a:spcPts val="0"/>
              </a:spcAft>
              <a:buClr>
                <a:schemeClr val="dk1"/>
              </a:buClr>
              <a:buSzPts val="1800"/>
              <a:buFont typeface="Arial"/>
              <a:buChar char="–"/>
              <a:defRPr sz="1800"/>
            </a:lvl4pPr>
            <a:lvl5pPr marL="2286000" lvl="4" indent="-342900" algn="l">
              <a:lnSpc>
                <a:spcPct val="90000"/>
              </a:lnSpc>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Tree>
    <p:extLst>
      <p:ext uri="{BB962C8B-B14F-4D97-AF65-F5344CB8AC3E}">
        <p14:creationId xmlns:p14="http://schemas.microsoft.com/office/powerpoint/2010/main" val="419987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32553261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pic>
        <p:nvPicPr>
          <p:cNvPr id="10" name="Picture 9"/>
          <p:cNvPicPr>
            <a:picLocks noChangeAspect="1"/>
          </p:cNvPicPr>
          <p:nvPr userDrawn="1"/>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2"/>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93881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434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292829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29908705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100" smtClean="0">
                <a:solidFill>
                  <a:srgbClr val="0A5496"/>
                </a:solidFill>
              </a:rPr>
              <a:pPr algn="r" eaLnBrk="0" hangingPunct="0">
                <a:spcBef>
                  <a:spcPct val="50000"/>
                </a:spcBef>
                <a:defRPr/>
              </a:pPr>
              <a:t>‹#›</a:t>
            </a:fld>
            <a:endParaRPr lang="en-US" sz="1100" dirty="0">
              <a:solidFill>
                <a:srgbClr val="0A5496"/>
              </a:solidFill>
            </a:endParaRPr>
          </a:p>
        </p:txBody>
      </p:sp>
    </p:spTree>
    <p:extLst>
      <p:ext uri="{BB962C8B-B14F-4D97-AF65-F5344CB8AC3E}">
        <p14:creationId xmlns:p14="http://schemas.microsoft.com/office/powerpoint/2010/main" val="40003436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393033"/>
            <a:ext cx="5588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r"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100" b="0" i="0" u="none" strike="noStrike" kern="1200" cap="none" spc="0" normalizeH="0" baseline="0" noProof="0" smtClean="0">
                <a:ln>
                  <a:noFill/>
                </a:ln>
                <a:solidFill>
                  <a:srgbClr val="0A5496"/>
                </a:solidFill>
                <a:effectLst/>
                <a:uLnTx/>
                <a:uFillTx/>
                <a:latin typeface="Arial" charset="0"/>
              </a:rPr>
              <a:pPr marL="0" marR="0" lvl="0" indent="0" algn="r" defTabSz="914400" rtl="0" eaLnBrk="0" fontAlgn="auto" latinLnBrk="0" hangingPunct="0">
                <a:lnSpc>
                  <a:spcPct val="100000"/>
                </a:lnSpc>
                <a:spcBef>
                  <a:spcPct val="50000"/>
                </a:spcBef>
                <a:spcAft>
                  <a:spcPts val="0"/>
                </a:spcAft>
                <a:buClrTx/>
                <a:buSzTx/>
                <a:buFontTx/>
                <a:buNone/>
                <a:tabLst/>
                <a:defRPr/>
              </a:pPr>
              <a:t>‹#›</a:t>
            </a:fld>
            <a:endParaRPr kumimoji="0" lang="en-US" sz="1100" b="0" i="0" u="none" strike="noStrike" kern="1200" cap="none" spc="0" normalizeH="0" baseline="0" noProof="0" dirty="0">
              <a:ln>
                <a:noFill/>
              </a:ln>
              <a:solidFill>
                <a:srgbClr val="0A5496"/>
              </a:solidFill>
              <a:effectLst/>
              <a:uLnTx/>
              <a:uFillTx/>
              <a:latin typeface="Arial" charset="0"/>
            </a:endParaRPr>
          </a:p>
        </p:txBody>
      </p:sp>
    </p:spTree>
    <p:extLst>
      <p:ext uri="{BB962C8B-B14F-4D97-AF65-F5344CB8AC3E}">
        <p14:creationId xmlns:p14="http://schemas.microsoft.com/office/powerpoint/2010/main" val="3633419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3995928"/>
            <a:ext cx="5672138" cy="1152144"/>
          </a:xfrm>
        </p:spPr>
        <p:txBody>
          <a:bodyPr anchor="t"/>
          <a:lstStyle>
            <a:lvl1pPr algn="ctr">
              <a:lnSpc>
                <a:spcPct val="130000"/>
              </a:lnSpc>
              <a:defRPr sz="1800" cap="all" spc="1000" baseline="0">
                <a:solidFill>
                  <a:schemeClr val="tx1"/>
                </a:solidFill>
              </a:defRPr>
            </a:lvl1pPr>
          </a:lstStyle>
          <a:p>
            <a:r>
              <a:rPr lang="en-US"/>
              <a:t>Click to Enter presentation title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586983"/>
            <a:ext cx="5672137" cy="800369"/>
          </a:xfrm>
        </p:spPr>
        <p:txBody>
          <a:bodyPr anchor="t"/>
          <a:lstStyle>
            <a:lvl1pPr marL="0" indent="0" algn="ctr">
              <a:spcBef>
                <a:spcPts val="0"/>
              </a:spcBef>
              <a:spcAft>
                <a:spcPts val="1800"/>
              </a:spcAft>
              <a:buNone/>
              <a:defRPr sz="1400" cap="all" spc="1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date and location(10pt type and 5pt character spacing</a:t>
            </a:r>
          </a:p>
        </p:txBody>
      </p:sp>
    </p:spTree>
    <p:extLst>
      <p:ext uri="{BB962C8B-B14F-4D97-AF65-F5344CB8AC3E}">
        <p14:creationId xmlns:p14="http://schemas.microsoft.com/office/powerpoint/2010/main" val="312738952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288691466"/>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190386059"/>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onut 6">
            <a:extLst>
              <a:ext uri="{FF2B5EF4-FFF2-40B4-BE49-F238E27FC236}">
                <a16:creationId xmlns:a16="http://schemas.microsoft.com/office/drawing/2014/main" id="{B02900D1-A6D8-2A4F-BC2C-2B077C379D67}"/>
              </a:ext>
            </a:extLst>
          </p:cNvPr>
          <p:cNvSpPr/>
          <p:nvPr userDrawn="1"/>
        </p:nvSpPr>
        <p:spPr>
          <a:xfrm>
            <a:off x="-1889759" y="843281"/>
            <a:ext cx="3190240" cy="3190240"/>
          </a:xfrm>
          <a:prstGeom prst="donut">
            <a:avLst>
              <a:gd name="adj" fmla="val 10292"/>
            </a:avLst>
          </a:prstGeom>
          <a:solidFill>
            <a:srgbClr val="0D2240">
              <a:alpha val="5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14413688"/>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937208513"/>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2137898"/>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23415506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79834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2443163"/>
            <a:ext cx="5354255" cy="37337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4330694"/>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A965-B9F5-AE4C-B61B-3A7D549B0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B7659-2139-AA45-A180-2C1DB394EA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5B44644-23E6-C441-95C7-70CD97FBA2B8}"/>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1859943905"/>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E135-FF81-A048-8B6B-BD61173A8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FD9DF-FA76-BA4A-9D5C-EEA0A300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43402A-6C6A-8F49-8D64-D3EBBE72D3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2CF07-4682-B54E-AED5-0D31B01151C0}"/>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067036677"/>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EB8B-FECA-3445-9381-DD74778BCD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49390D-2C4C-604F-A761-1D128FDDB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2C8D-D4C2-CB43-B04E-5D42DDF2B2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58B665-67D8-AC43-86D0-2517BD08C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3D4C6-99A1-264D-841A-E4996DB61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FB900-B3AF-2F4A-919B-8D8A25BDB7E1}"/>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741818079"/>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342BF-9F3E-D14A-BEEF-CAA1F96FD87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EFCF1EF-10D5-7941-8741-9A2EF1D7C47A}"/>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819529989"/>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AD4AE0-39D4-5B49-A41E-84DB94186ED1}"/>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610825215"/>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D999F-742D-4041-B4F9-2BA29D8AE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C7815-9A2A-C54B-AE28-0B5F3703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05E0-5689-F649-A199-3E62375A4B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5026FAB-31CF-7B48-B2B8-ABD978314F57}"/>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3436353919"/>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E7FF-8F25-8945-906F-5554F6B80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708253-8113-604D-B46E-D69E092C2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87B452-D777-5946-A3D5-29BBBA091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57CB02F2-3D9A-324E-8139-C9BC81F58F05}"/>
              </a:ext>
            </a:extLst>
          </p:cNvPr>
          <p:cNvSpPr>
            <a:spLocks noGrp="1"/>
          </p:cNvSpPr>
          <p:nvPr>
            <p:ph type="sldNum" sz="quarter" idx="12"/>
          </p:nvPr>
        </p:nvSpPr>
        <p:spPr/>
        <p:txBody>
          <a:bodyPr/>
          <a:lstStyle/>
          <a:p>
            <a:fld id="{F69D2149-6FA0-4B4E-8818-1AEC2B97CF46}" type="slidenum">
              <a:rPr lang="en-US" smtClean="0"/>
              <a:t>‹#›</a:t>
            </a:fld>
            <a:endParaRPr lang="en-US"/>
          </a:p>
        </p:txBody>
      </p:sp>
    </p:spTree>
    <p:extLst>
      <p:ext uri="{BB962C8B-B14F-4D97-AF65-F5344CB8AC3E}">
        <p14:creationId xmlns:p14="http://schemas.microsoft.com/office/powerpoint/2010/main" val="4268349993"/>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52935913"/>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49520224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2443163"/>
            <a:ext cx="5354255" cy="37337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91959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3854092334"/>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755087176"/>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4114513614"/>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731117207"/>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143341894"/>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14795271"/>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3707621"/>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213398570"/>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606450319"/>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48980345"/>
      </p:ext>
    </p:extLst>
  </p:cSld>
  <p:clrMapOvr>
    <a:masterClrMapping/>
  </p:clrMapOvr>
  <p:hf hdr="0" ftr="0" dt="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theme" Target="../theme/theme2.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273.xml"/><Relationship Id="rId21" Type="http://schemas.openxmlformats.org/officeDocument/2006/relationships/slideLayout" Target="../slideLayouts/slideLayout177.xml"/><Relationship Id="rId42" Type="http://schemas.openxmlformats.org/officeDocument/2006/relationships/slideLayout" Target="../slideLayouts/slideLayout198.xml"/><Relationship Id="rId63" Type="http://schemas.openxmlformats.org/officeDocument/2006/relationships/slideLayout" Target="../slideLayouts/slideLayout219.xml"/><Relationship Id="rId84" Type="http://schemas.openxmlformats.org/officeDocument/2006/relationships/slideLayout" Target="../slideLayouts/slideLayout240.xml"/><Relationship Id="rId138" Type="http://schemas.openxmlformats.org/officeDocument/2006/relationships/slideLayout" Target="../slideLayouts/slideLayout294.xml"/><Relationship Id="rId107" Type="http://schemas.openxmlformats.org/officeDocument/2006/relationships/slideLayout" Target="../slideLayouts/slideLayout263.xml"/><Relationship Id="rId11" Type="http://schemas.openxmlformats.org/officeDocument/2006/relationships/slideLayout" Target="../slideLayouts/slideLayout167.xml"/><Relationship Id="rId32" Type="http://schemas.openxmlformats.org/officeDocument/2006/relationships/slideLayout" Target="../slideLayouts/slideLayout188.xml"/><Relationship Id="rId53" Type="http://schemas.openxmlformats.org/officeDocument/2006/relationships/slideLayout" Target="../slideLayouts/slideLayout209.xml"/><Relationship Id="rId74" Type="http://schemas.openxmlformats.org/officeDocument/2006/relationships/slideLayout" Target="../slideLayouts/slideLayout230.xml"/><Relationship Id="rId128" Type="http://schemas.openxmlformats.org/officeDocument/2006/relationships/slideLayout" Target="../slideLayouts/slideLayout284.xml"/><Relationship Id="rId149" Type="http://schemas.openxmlformats.org/officeDocument/2006/relationships/slideLayout" Target="../slideLayouts/slideLayout305.xml"/><Relationship Id="rId5" Type="http://schemas.openxmlformats.org/officeDocument/2006/relationships/slideLayout" Target="../slideLayouts/slideLayout161.xml"/><Relationship Id="rId95" Type="http://schemas.openxmlformats.org/officeDocument/2006/relationships/slideLayout" Target="../slideLayouts/slideLayout251.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43" Type="http://schemas.openxmlformats.org/officeDocument/2006/relationships/slideLayout" Target="../slideLayouts/slideLayout199.xml"/><Relationship Id="rId48" Type="http://schemas.openxmlformats.org/officeDocument/2006/relationships/slideLayout" Target="../slideLayouts/slideLayout204.xml"/><Relationship Id="rId64" Type="http://schemas.openxmlformats.org/officeDocument/2006/relationships/slideLayout" Target="../slideLayouts/slideLayout220.xml"/><Relationship Id="rId69" Type="http://schemas.openxmlformats.org/officeDocument/2006/relationships/slideLayout" Target="../slideLayouts/slideLayout225.xml"/><Relationship Id="rId113" Type="http://schemas.openxmlformats.org/officeDocument/2006/relationships/slideLayout" Target="../slideLayouts/slideLayout269.xml"/><Relationship Id="rId118" Type="http://schemas.openxmlformats.org/officeDocument/2006/relationships/slideLayout" Target="../slideLayouts/slideLayout274.xml"/><Relationship Id="rId134" Type="http://schemas.openxmlformats.org/officeDocument/2006/relationships/slideLayout" Target="../slideLayouts/slideLayout290.xml"/><Relationship Id="rId139" Type="http://schemas.openxmlformats.org/officeDocument/2006/relationships/slideLayout" Target="../slideLayouts/slideLayout295.xml"/><Relationship Id="rId80" Type="http://schemas.openxmlformats.org/officeDocument/2006/relationships/slideLayout" Target="../slideLayouts/slideLayout236.xml"/><Relationship Id="rId85" Type="http://schemas.openxmlformats.org/officeDocument/2006/relationships/slideLayout" Target="../slideLayouts/slideLayout241.xml"/><Relationship Id="rId150" Type="http://schemas.openxmlformats.org/officeDocument/2006/relationships/theme" Target="../theme/theme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33" Type="http://schemas.openxmlformats.org/officeDocument/2006/relationships/slideLayout" Target="../slideLayouts/slideLayout189.xml"/><Relationship Id="rId38" Type="http://schemas.openxmlformats.org/officeDocument/2006/relationships/slideLayout" Target="../slideLayouts/slideLayout194.xml"/><Relationship Id="rId59" Type="http://schemas.openxmlformats.org/officeDocument/2006/relationships/slideLayout" Target="../slideLayouts/slideLayout215.xml"/><Relationship Id="rId103" Type="http://schemas.openxmlformats.org/officeDocument/2006/relationships/slideLayout" Target="../slideLayouts/slideLayout259.xml"/><Relationship Id="rId108" Type="http://schemas.openxmlformats.org/officeDocument/2006/relationships/slideLayout" Target="../slideLayouts/slideLayout264.xml"/><Relationship Id="rId124" Type="http://schemas.openxmlformats.org/officeDocument/2006/relationships/slideLayout" Target="../slideLayouts/slideLayout280.xml"/><Relationship Id="rId129" Type="http://schemas.openxmlformats.org/officeDocument/2006/relationships/slideLayout" Target="../slideLayouts/slideLayout285.xml"/><Relationship Id="rId54" Type="http://schemas.openxmlformats.org/officeDocument/2006/relationships/slideLayout" Target="../slideLayouts/slideLayout210.xml"/><Relationship Id="rId70" Type="http://schemas.openxmlformats.org/officeDocument/2006/relationships/slideLayout" Target="../slideLayouts/slideLayout226.xml"/><Relationship Id="rId75" Type="http://schemas.openxmlformats.org/officeDocument/2006/relationships/slideLayout" Target="../slideLayouts/slideLayout231.xml"/><Relationship Id="rId91" Type="http://schemas.openxmlformats.org/officeDocument/2006/relationships/slideLayout" Target="../slideLayouts/slideLayout247.xml"/><Relationship Id="rId96" Type="http://schemas.openxmlformats.org/officeDocument/2006/relationships/slideLayout" Target="../slideLayouts/slideLayout252.xml"/><Relationship Id="rId140" Type="http://schemas.openxmlformats.org/officeDocument/2006/relationships/slideLayout" Target="../slideLayouts/slideLayout296.xml"/><Relationship Id="rId145" Type="http://schemas.openxmlformats.org/officeDocument/2006/relationships/slideLayout" Target="../slideLayouts/slideLayout301.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49" Type="http://schemas.openxmlformats.org/officeDocument/2006/relationships/slideLayout" Target="../slideLayouts/slideLayout205.xml"/><Relationship Id="rId114" Type="http://schemas.openxmlformats.org/officeDocument/2006/relationships/slideLayout" Target="../slideLayouts/slideLayout270.xml"/><Relationship Id="rId119" Type="http://schemas.openxmlformats.org/officeDocument/2006/relationships/slideLayout" Target="../slideLayouts/slideLayout275.xml"/><Relationship Id="rId44" Type="http://schemas.openxmlformats.org/officeDocument/2006/relationships/slideLayout" Target="../slideLayouts/slideLayout200.xml"/><Relationship Id="rId60" Type="http://schemas.openxmlformats.org/officeDocument/2006/relationships/slideLayout" Target="../slideLayouts/slideLayout216.xml"/><Relationship Id="rId65" Type="http://schemas.openxmlformats.org/officeDocument/2006/relationships/slideLayout" Target="../slideLayouts/slideLayout221.xml"/><Relationship Id="rId81" Type="http://schemas.openxmlformats.org/officeDocument/2006/relationships/slideLayout" Target="../slideLayouts/slideLayout237.xml"/><Relationship Id="rId86" Type="http://schemas.openxmlformats.org/officeDocument/2006/relationships/slideLayout" Target="../slideLayouts/slideLayout242.xml"/><Relationship Id="rId130" Type="http://schemas.openxmlformats.org/officeDocument/2006/relationships/slideLayout" Target="../slideLayouts/slideLayout286.xml"/><Relationship Id="rId135" Type="http://schemas.openxmlformats.org/officeDocument/2006/relationships/slideLayout" Target="../slideLayouts/slideLayout291.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9" Type="http://schemas.openxmlformats.org/officeDocument/2006/relationships/slideLayout" Target="../slideLayouts/slideLayout195.xml"/><Relationship Id="rId109" Type="http://schemas.openxmlformats.org/officeDocument/2006/relationships/slideLayout" Target="../slideLayouts/slideLayout265.xml"/><Relationship Id="rId34" Type="http://schemas.openxmlformats.org/officeDocument/2006/relationships/slideLayout" Target="../slideLayouts/slideLayout190.xml"/><Relationship Id="rId50" Type="http://schemas.openxmlformats.org/officeDocument/2006/relationships/slideLayout" Target="../slideLayouts/slideLayout206.xml"/><Relationship Id="rId55" Type="http://schemas.openxmlformats.org/officeDocument/2006/relationships/slideLayout" Target="../slideLayouts/slideLayout211.xml"/><Relationship Id="rId76" Type="http://schemas.openxmlformats.org/officeDocument/2006/relationships/slideLayout" Target="../slideLayouts/slideLayout232.xml"/><Relationship Id="rId97" Type="http://schemas.openxmlformats.org/officeDocument/2006/relationships/slideLayout" Target="../slideLayouts/slideLayout253.xml"/><Relationship Id="rId104" Type="http://schemas.openxmlformats.org/officeDocument/2006/relationships/slideLayout" Target="../slideLayouts/slideLayout260.xml"/><Relationship Id="rId120" Type="http://schemas.openxmlformats.org/officeDocument/2006/relationships/slideLayout" Target="../slideLayouts/slideLayout276.xml"/><Relationship Id="rId125" Type="http://schemas.openxmlformats.org/officeDocument/2006/relationships/slideLayout" Target="../slideLayouts/slideLayout281.xml"/><Relationship Id="rId141" Type="http://schemas.openxmlformats.org/officeDocument/2006/relationships/slideLayout" Target="../slideLayouts/slideLayout297.xml"/><Relationship Id="rId146" Type="http://schemas.openxmlformats.org/officeDocument/2006/relationships/slideLayout" Target="../slideLayouts/slideLayout302.xml"/><Relationship Id="rId7" Type="http://schemas.openxmlformats.org/officeDocument/2006/relationships/slideLayout" Target="../slideLayouts/slideLayout163.xml"/><Relationship Id="rId71" Type="http://schemas.openxmlformats.org/officeDocument/2006/relationships/slideLayout" Target="../slideLayouts/slideLayout227.xml"/><Relationship Id="rId92" Type="http://schemas.openxmlformats.org/officeDocument/2006/relationships/slideLayout" Target="../slideLayouts/slideLayout248.xml"/><Relationship Id="rId2" Type="http://schemas.openxmlformats.org/officeDocument/2006/relationships/slideLayout" Target="../slideLayouts/slideLayout158.xml"/><Relationship Id="rId29" Type="http://schemas.openxmlformats.org/officeDocument/2006/relationships/slideLayout" Target="../slideLayouts/slideLayout185.xml"/><Relationship Id="rId24" Type="http://schemas.openxmlformats.org/officeDocument/2006/relationships/slideLayout" Target="../slideLayouts/slideLayout180.xml"/><Relationship Id="rId40" Type="http://schemas.openxmlformats.org/officeDocument/2006/relationships/slideLayout" Target="../slideLayouts/slideLayout196.xml"/><Relationship Id="rId45" Type="http://schemas.openxmlformats.org/officeDocument/2006/relationships/slideLayout" Target="../slideLayouts/slideLayout201.xml"/><Relationship Id="rId66" Type="http://schemas.openxmlformats.org/officeDocument/2006/relationships/slideLayout" Target="../slideLayouts/slideLayout222.xml"/><Relationship Id="rId87" Type="http://schemas.openxmlformats.org/officeDocument/2006/relationships/slideLayout" Target="../slideLayouts/slideLayout243.xml"/><Relationship Id="rId110" Type="http://schemas.openxmlformats.org/officeDocument/2006/relationships/slideLayout" Target="../slideLayouts/slideLayout266.xml"/><Relationship Id="rId115" Type="http://schemas.openxmlformats.org/officeDocument/2006/relationships/slideLayout" Target="../slideLayouts/slideLayout271.xml"/><Relationship Id="rId131" Type="http://schemas.openxmlformats.org/officeDocument/2006/relationships/slideLayout" Target="../slideLayouts/slideLayout287.xml"/><Relationship Id="rId136" Type="http://schemas.openxmlformats.org/officeDocument/2006/relationships/slideLayout" Target="../slideLayouts/slideLayout292.xml"/><Relationship Id="rId61" Type="http://schemas.openxmlformats.org/officeDocument/2006/relationships/slideLayout" Target="../slideLayouts/slideLayout217.xml"/><Relationship Id="rId82" Type="http://schemas.openxmlformats.org/officeDocument/2006/relationships/slideLayout" Target="../slideLayouts/slideLayout238.xml"/><Relationship Id="rId19" Type="http://schemas.openxmlformats.org/officeDocument/2006/relationships/slideLayout" Target="../slideLayouts/slideLayout175.xml"/><Relationship Id="rId14" Type="http://schemas.openxmlformats.org/officeDocument/2006/relationships/slideLayout" Target="../slideLayouts/slideLayout170.xml"/><Relationship Id="rId30" Type="http://schemas.openxmlformats.org/officeDocument/2006/relationships/slideLayout" Target="../slideLayouts/slideLayout186.xml"/><Relationship Id="rId35" Type="http://schemas.openxmlformats.org/officeDocument/2006/relationships/slideLayout" Target="../slideLayouts/slideLayout191.xml"/><Relationship Id="rId56" Type="http://schemas.openxmlformats.org/officeDocument/2006/relationships/slideLayout" Target="../slideLayouts/slideLayout212.xml"/><Relationship Id="rId77" Type="http://schemas.openxmlformats.org/officeDocument/2006/relationships/slideLayout" Target="../slideLayouts/slideLayout233.xml"/><Relationship Id="rId100" Type="http://schemas.openxmlformats.org/officeDocument/2006/relationships/slideLayout" Target="../slideLayouts/slideLayout256.xml"/><Relationship Id="rId105" Type="http://schemas.openxmlformats.org/officeDocument/2006/relationships/slideLayout" Target="../slideLayouts/slideLayout261.xml"/><Relationship Id="rId126" Type="http://schemas.openxmlformats.org/officeDocument/2006/relationships/slideLayout" Target="../slideLayouts/slideLayout282.xml"/><Relationship Id="rId147" Type="http://schemas.openxmlformats.org/officeDocument/2006/relationships/slideLayout" Target="../slideLayouts/slideLayout303.xml"/><Relationship Id="rId8" Type="http://schemas.openxmlformats.org/officeDocument/2006/relationships/slideLayout" Target="../slideLayouts/slideLayout164.xml"/><Relationship Id="rId51" Type="http://schemas.openxmlformats.org/officeDocument/2006/relationships/slideLayout" Target="../slideLayouts/slideLayout207.xml"/><Relationship Id="rId72" Type="http://schemas.openxmlformats.org/officeDocument/2006/relationships/slideLayout" Target="../slideLayouts/slideLayout228.xml"/><Relationship Id="rId93" Type="http://schemas.openxmlformats.org/officeDocument/2006/relationships/slideLayout" Target="../slideLayouts/slideLayout249.xml"/><Relationship Id="rId98" Type="http://schemas.openxmlformats.org/officeDocument/2006/relationships/slideLayout" Target="../slideLayouts/slideLayout254.xml"/><Relationship Id="rId121" Type="http://schemas.openxmlformats.org/officeDocument/2006/relationships/slideLayout" Target="../slideLayouts/slideLayout277.xml"/><Relationship Id="rId142" Type="http://schemas.openxmlformats.org/officeDocument/2006/relationships/slideLayout" Target="../slideLayouts/slideLayout298.xml"/><Relationship Id="rId3" Type="http://schemas.openxmlformats.org/officeDocument/2006/relationships/slideLayout" Target="../slideLayouts/slideLayout159.xml"/><Relationship Id="rId25" Type="http://schemas.openxmlformats.org/officeDocument/2006/relationships/slideLayout" Target="../slideLayouts/slideLayout181.xml"/><Relationship Id="rId46" Type="http://schemas.openxmlformats.org/officeDocument/2006/relationships/slideLayout" Target="../slideLayouts/slideLayout202.xml"/><Relationship Id="rId67" Type="http://schemas.openxmlformats.org/officeDocument/2006/relationships/slideLayout" Target="../slideLayouts/slideLayout223.xml"/><Relationship Id="rId116" Type="http://schemas.openxmlformats.org/officeDocument/2006/relationships/slideLayout" Target="../slideLayouts/slideLayout272.xml"/><Relationship Id="rId137" Type="http://schemas.openxmlformats.org/officeDocument/2006/relationships/slideLayout" Target="../slideLayouts/slideLayout293.xml"/><Relationship Id="rId20" Type="http://schemas.openxmlformats.org/officeDocument/2006/relationships/slideLayout" Target="../slideLayouts/slideLayout176.xml"/><Relationship Id="rId41" Type="http://schemas.openxmlformats.org/officeDocument/2006/relationships/slideLayout" Target="../slideLayouts/slideLayout197.xml"/><Relationship Id="rId62" Type="http://schemas.openxmlformats.org/officeDocument/2006/relationships/slideLayout" Target="../slideLayouts/slideLayout218.xml"/><Relationship Id="rId83" Type="http://schemas.openxmlformats.org/officeDocument/2006/relationships/slideLayout" Target="../slideLayouts/slideLayout239.xml"/><Relationship Id="rId88" Type="http://schemas.openxmlformats.org/officeDocument/2006/relationships/slideLayout" Target="../slideLayouts/slideLayout244.xml"/><Relationship Id="rId111" Type="http://schemas.openxmlformats.org/officeDocument/2006/relationships/slideLayout" Target="../slideLayouts/slideLayout267.xml"/><Relationship Id="rId132" Type="http://schemas.openxmlformats.org/officeDocument/2006/relationships/slideLayout" Target="../slideLayouts/slideLayout288.xml"/><Relationship Id="rId15" Type="http://schemas.openxmlformats.org/officeDocument/2006/relationships/slideLayout" Target="../slideLayouts/slideLayout171.xml"/><Relationship Id="rId36" Type="http://schemas.openxmlformats.org/officeDocument/2006/relationships/slideLayout" Target="../slideLayouts/slideLayout192.xml"/><Relationship Id="rId57" Type="http://schemas.openxmlformats.org/officeDocument/2006/relationships/slideLayout" Target="../slideLayouts/slideLayout213.xml"/><Relationship Id="rId106" Type="http://schemas.openxmlformats.org/officeDocument/2006/relationships/slideLayout" Target="../slideLayouts/slideLayout262.xml"/><Relationship Id="rId127" Type="http://schemas.openxmlformats.org/officeDocument/2006/relationships/slideLayout" Target="../slideLayouts/slideLayout283.xml"/><Relationship Id="rId10" Type="http://schemas.openxmlformats.org/officeDocument/2006/relationships/slideLayout" Target="../slideLayouts/slideLayout166.xml"/><Relationship Id="rId31" Type="http://schemas.openxmlformats.org/officeDocument/2006/relationships/slideLayout" Target="../slideLayouts/slideLayout187.xml"/><Relationship Id="rId52" Type="http://schemas.openxmlformats.org/officeDocument/2006/relationships/slideLayout" Target="../slideLayouts/slideLayout208.xml"/><Relationship Id="rId73" Type="http://schemas.openxmlformats.org/officeDocument/2006/relationships/slideLayout" Target="../slideLayouts/slideLayout229.xml"/><Relationship Id="rId78" Type="http://schemas.openxmlformats.org/officeDocument/2006/relationships/slideLayout" Target="../slideLayouts/slideLayout234.xml"/><Relationship Id="rId94" Type="http://schemas.openxmlformats.org/officeDocument/2006/relationships/slideLayout" Target="../slideLayouts/slideLayout250.xml"/><Relationship Id="rId99" Type="http://schemas.openxmlformats.org/officeDocument/2006/relationships/slideLayout" Target="../slideLayouts/slideLayout255.xml"/><Relationship Id="rId101" Type="http://schemas.openxmlformats.org/officeDocument/2006/relationships/slideLayout" Target="../slideLayouts/slideLayout257.xml"/><Relationship Id="rId122" Type="http://schemas.openxmlformats.org/officeDocument/2006/relationships/slideLayout" Target="../slideLayouts/slideLayout278.xml"/><Relationship Id="rId143" Type="http://schemas.openxmlformats.org/officeDocument/2006/relationships/slideLayout" Target="../slideLayouts/slideLayout299.xml"/><Relationship Id="rId148" Type="http://schemas.openxmlformats.org/officeDocument/2006/relationships/slideLayout" Target="../slideLayouts/slideLayout304.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26" Type="http://schemas.openxmlformats.org/officeDocument/2006/relationships/slideLayout" Target="../slideLayouts/slideLayout182.xml"/><Relationship Id="rId47" Type="http://schemas.openxmlformats.org/officeDocument/2006/relationships/slideLayout" Target="../slideLayouts/slideLayout203.xml"/><Relationship Id="rId68" Type="http://schemas.openxmlformats.org/officeDocument/2006/relationships/slideLayout" Target="../slideLayouts/slideLayout224.xml"/><Relationship Id="rId89" Type="http://schemas.openxmlformats.org/officeDocument/2006/relationships/slideLayout" Target="../slideLayouts/slideLayout245.xml"/><Relationship Id="rId112" Type="http://schemas.openxmlformats.org/officeDocument/2006/relationships/slideLayout" Target="../slideLayouts/slideLayout268.xml"/><Relationship Id="rId133" Type="http://schemas.openxmlformats.org/officeDocument/2006/relationships/slideLayout" Target="../slideLayouts/slideLayout289.xml"/><Relationship Id="rId16" Type="http://schemas.openxmlformats.org/officeDocument/2006/relationships/slideLayout" Target="../slideLayouts/slideLayout172.xml"/><Relationship Id="rId37" Type="http://schemas.openxmlformats.org/officeDocument/2006/relationships/slideLayout" Target="../slideLayouts/slideLayout193.xml"/><Relationship Id="rId58" Type="http://schemas.openxmlformats.org/officeDocument/2006/relationships/slideLayout" Target="../slideLayouts/slideLayout214.xml"/><Relationship Id="rId79" Type="http://schemas.openxmlformats.org/officeDocument/2006/relationships/slideLayout" Target="../slideLayouts/slideLayout235.xml"/><Relationship Id="rId102" Type="http://schemas.openxmlformats.org/officeDocument/2006/relationships/slideLayout" Target="../slideLayouts/slideLayout258.xml"/><Relationship Id="rId123" Type="http://schemas.openxmlformats.org/officeDocument/2006/relationships/slideLayout" Target="../slideLayouts/slideLayout279.xml"/><Relationship Id="rId144" Type="http://schemas.openxmlformats.org/officeDocument/2006/relationships/slideLayout" Target="../slideLayouts/slideLayout300.xml"/><Relationship Id="rId90" Type="http://schemas.openxmlformats.org/officeDocument/2006/relationships/slideLayout" Target="../slideLayouts/slideLayout24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331.xml"/><Relationship Id="rId21" Type="http://schemas.openxmlformats.org/officeDocument/2006/relationships/slideLayout" Target="../slideLayouts/slideLayout326.xml"/><Relationship Id="rId42" Type="http://schemas.openxmlformats.org/officeDocument/2006/relationships/slideLayout" Target="../slideLayouts/slideLayout347.xml"/><Relationship Id="rId47" Type="http://schemas.openxmlformats.org/officeDocument/2006/relationships/slideLayout" Target="../slideLayouts/slideLayout352.xml"/><Relationship Id="rId63" Type="http://schemas.openxmlformats.org/officeDocument/2006/relationships/slideLayout" Target="../slideLayouts/slideLayout368.xml"/><Relationship Id="rId68" Type="http://schemas.openxmlformats.org/officeDocument/2006/relationships/slideLayout" Target="../slideLayouts/slideLayout373.xml"/><Relationship Id="rId84" Type="http://schemas.openxmlformats.org/officeDocument/2006/relationships/slideLayout" Target="../slideLayouts/slideLayout389.xml"/><Relationship Id="rId89" Type="http://schemas.openxmlformats.org/officeDocument/2006/relationships/slideLayout" Target="../slideLayouts/slideLayout394.xml"/><Relationship Id="rId16" Type="http://schemas.openxmlformats.org/officeDocument/2006/relationships/slideLayout" Target="../slideLayouts/slideLayout321.xml"/><Relationship Id="rId11" Type="http://schemas.openxmlformats.org/officeDocument/2006/relationships/slideLayout" Target="../slideLayouts/slideLayout316.xml"/><Relationship Id="rId32" Type="http://schemas.openxmlformats.org/officeDocument/2006/relationships/slideLayout" Target="../slideLayouts/slideLayout337.xml"/><Relationship Id="rId37" Type="http://schemas.openxmlformats.org/officeDocument/2006/relationships/slideLayout" Target="../slideLayouts/slideLayout342.xml"/><Relationship Id="rId53" Type="http://schemas.openxmlformats.org/officeDocument/2006/relationships/slideLayout" Target="../slideLayouts/slideLayout358.xml"/><Relationship Id="rId58" Type="http://schemas.openxmlformats.org/officeDocument/2006/relationships/slideLayout" Target="../slideLayouts/slideLayout363.xml"/><Relationship Id="rId74" Type="http://schemas.openxmlformats.org/officeDocument/2006/relationships/slideLayout" Target="../slideLayouts/slideLayout379.xml"/><Relationship Id="rId79" Type="http://schemas.openxmlformats.org/officeDocument/2006/relationships/slideLayout" Target="../slideLayouts/slideLayout384.xml"/><Relationship Id="rId5" Type="http://schemas.openxmlformats.org/officeDocument/2006/relationships/slideLayout" Target="../slideLayouts/slideLayout310.xml"/><Relationship Id="rId90" Type="http://schemas.openxmlformats.org/officeDocument/2006/relationships/slideLayout" Target="../slideLayouts/slideLayout395.xml"/><Relationship Id="rId95" Type="http://schemas.openxmlformats.org/officeDocument/2006/relationships/slideLayout" Target="../slideLayouts/slideLayout400.xml"/><Relationship Id="rId22" Type="http://schemas.openxmlformats.org/officeDocument/2006/relationships/slideLayout" Target="../slideLayouts/slideLayout327.xml"/><Relationship Id="rId27" Type="http://schemas.openxmlformats.org/officeDocument/2006/relationships/slideLayout" Target="../slideLayouts/slideLayout332.xml"/><Relationship Id="rId43" Type="http://schemas.openxmlformats.org/officeDocument/2006/relationships/slideLayout" Target="../slideLayouts/slideLayout348.xml"/><Relationship Id="rId48" Type="http://schemas.openxmlformats.org/officeDocument/2006/relationships/slideLayout" Target="../slideLayouts/slideLayout353.xml"/><Relationship Id="rId64" Type="http://schemas.openxmlformats.org/officeDocument/2006/relationships/slideLayout" Target="../slideLayouts/slideLayout369.xml"/><Relationship Id="rId69" Type="http://schemas.openxmlformats.org/officeDocument/2006/relationships/slideLayout" Target="../slideLayouts/slideLayout374.xml"/><Relationship Id="rId80" Type="http://schemas.openxmlformats.org/officeDocument/2006/relationships/slideLayout" Target="../slideLayouts/slideLayout385.xml"/><Relationship Id="rId85" Type="http://schemas.openxmlformats.org/officeDocument/2006/relationships/slideLayout" Target="../slideLayouts/slideLayout390.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5" Type="http://schemas.openxmlformats.org/officeDocument/2006/relationships/slideLayout" Target="../slideLayouts/slideLayout330.xml"/><Relationship Id="rId33" Type="http://schemas.openxmlformats.org/officeDocument/2006/relationships/slideLayout" Target="../slideLayouts/slideLayout338.xml"/><Relationship Id="rId38" Type="http://schemas.openxmlformats.org/officeDocument/2006/relationships/slideLayout" Target="../slideLayouts/slideLayout343.xml"/><Relationship Id="rId46" Type="http://schemas.openxmlformats.org/officeDocument/2006/relationships/slideLayout" Target="../slideLayouts/slideLayout351.xml"/><Relationship Id="rId59" Type="http://schemas.openxmlformats.org/officeDocument/2006/relationships/slideLayout" Target="../slideLayouts/slideLayout364.xml"/><Relationship Id="rId67" Type="http://schemas.openxmlformats.org/officeDocument/2006/relationships/slideLayout" Target="../slideLayouts/slideLayout372.xml"/><Relationship Id="rId20" Type="http://schemas.openxmlformats.org/officeDocument/2006/relationships/slideLayout" Target="../slideLayouts/slideLayout325.xml"/><Relationship Id="rId41" Type="http://schemas.openxmlformats.org/officeDocument/2006/relationships/slideLayout" Target="../slideLayouts/slideLayout346.xml"/><Relationship Id="rId54" Type="http://schemas.openxmlformats.org/officeDocument/2006/relationships/slideLayout" Target="../slideLayouts/slideLayout359.xml"/><Relationship Id="rId62" Type="http://schemas.openxmlformats.org/officeDocument/2006/relationships/slideLayout" Target="../slideLayouts/slideLayout367.xml"/><Relationship Id="rId70" Type="http://schemas.openxmlformats.org/officeDocument/2006/relationships/slideLayout" Target="../slideLayouts/slideLayout375.xml"/><Relationship Id="rId75" Type="http://schemas.openxmlformats.org/officeDocument/2006/relationships/slideLayout" Target="../slideLayouts/slideLayout380.xml"/><Relationship Id="rId83" Type="http://schemas.openxmlformats.org/officeDocument/2006/relationships/slideLayout" Target="../slideLayouts/slideLayout388.xml"/><Relationship Id="rId88" Type="http://schemas.openxmlformats.org/officeDocument/2006/relationships/slideLayout" Target="../slideLayouts/slideLayout393.xml"/><Relationship Id="rId91" Type="http://schemas.openxmlformats.org/officeDocument/2006/relationships/slideLayout" Target="../slideLayouts/slideLayout396.xml"/><Relationship Id="rId96" Type="http://schemas.openxmlformats.org/officeDocument/2006/relationships/slideLayout" Target="../slideLayouts/slideLayout401.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5" Type="http://schemas.openxmlformats.org/officeDocument/2006/relationships/slideLayout" Target="../slideLayouts/slideLayout320.xml"/><Relationship Id="rId23" Type="http://schemas.openxmlformats.org/officeDocument/2006/relationships/slideLayout" Target="../slideLayouts/slideLayout328.xml"/><Relationship Id="rId28" Type="http://schemas.openxmlformats.org/officeDocument/2006/relationships/slideLayout" Target="../slideLayouts/slideLayout333.xml"/><Relationship Id="rId36" Type="http://schemas.openxmlformats.org/officeDocument/2006/relationships/slideLayout" Target="../slideLayouts/slideLayout341.xml"/><Relationship Id="rId49" Type="http://schemas.openxmlformats.org/officeDocument/2006/relationships/slideLayout" Target="../slideLayouts/slideLayout354.xml"/><Relationship Id="rId57" Type="http://schemas.openxmlformats.org/officeDocument/2006/relationships/slideLayout" Target="../slideLayouts/slideLayout362.xml"/><Relationship Id="rId10" Type="http://schemas.openxmlformats.org/officeDocument/2006/relationships/slideLayout" Target="../slideLayouts/slideLayout315.xml"/><Relationship Id="rId31" Type="http://schemas.openxmlformats.org/officeDocument/2006/relationships/slideLayout" Target="../slideLayouts/slideLayout336.xml"/><Relationship Id="rId44" Type="http://schemas.openxmlformats.org/officeDocument/2006/relationships/slideLayout" Target="../slideLayouts/slideLayout349.xml"/><Relationship Id="rId52" Type="http://schemas.openxmlformats.org/officeDocument/2006/relationships/slideLayout" Target="../slideLayouts/slideLayout357.xml"/><Relationship Id="rId60" Type="http://schemas.openxmlformats.org/officeDocument/2006/relationships/slideLayout" Target="../slideLayouts/slideLayout365.xml"/><Relationship Id="rId65" Type="http://schemas.openxmlformats.org/officeDocument/2006/relationships/slideLayout" Target="../slideLayouts/slideLayout370.xml"/><Relationship Id="rId73" Type="http://schemas.openxmlformats.org/officeDocument/2006/relationships/slideLayout" Target="../slideLayouts/slideLayout378.xml"/><Relationship Id="rId78" Type="http://schemas.openxmlformats.org/officeDocument/2006/relationships/slideLayout" Target="../slideLayouts/slideLayout383.xml"/><Relationship Id="rId81" Type="http://schemas.openxmlformats.org/officeDocument/2006/relationships/slideLayout" Target="../slideLayouts/slideLayout386.xml"/><Relationship Id="rId86" Type="http://schemas.openxmlformats.org/officeDocument/2006/relationships/slideLayout" Target="../slideLayouts/slideLayout391.xml"/><Relationship Id="rId94" Type="http://schemas.openxmlformats.org/officeDocument/2006/relationships/slideLayout" Target="../slideLayouts/slideLayout399.xml"/><Relationship Id="rId99" Type="http://schemas.openxmlformats.org/officeDocument/2006/relationships/slideLayout" Target="../slideLayouts/slideLayout404.xml"/><Relationship Id="rId101" Type="http://schemas.openxmlformats.org/officeDocument/2006/relationships/theme" Target="../theme/theme4.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3" Type="http://schemas.openxmlformats.org/officeDocument/2006/relationships/slideLayout" Target="../slideLayouts/slideLayout318.xml"/><Relationship Id="rId18" Type="http://schemas.openxmlformats.org/officeDocument/2006/relationships/slideLayout" Target="../slideLayouts/slideLayout323.xml"/><Relationship Id="rId39" Type="http://schemas.openxmlformats.org/officeDocument/2006/relationships/slideLayout" Target="../slideLayouts/slideLayout344.xml"/><Relationship Id="rId34" Type="http://schemas.openxmlformats.org/officeDocument/2006/relationships/slideLayout" Target="../slideLayouts/slideLayout339.xml"/><Relationship Id="rId50" Type="http://schemas.openxmlformats.org/officeDocument/2006/relationships/slideLayout" Target="../slideLayouts/slideLayout355.xml"/><Relationship Id="rId55" Type="http://schemas.openxmlformats.org/officeDocument/2006/relationships/slideLayout" Target="../slideLayouts/slideLayout360.xml"/><Relationship Id="rId76" Type="http://schemas.openxmlformats.org/officeDocument/2006/relationships/slideLayout" Target="../slideLayouts/slideLayout381.xml"/><Relationship Id="rId97" Type="http://schemas.openxmlformats.org/officeDocument/2006/relationships/slideLayout" Target="../slideLayouts/slideLayout402.xml"/><Relationship Id="rId7" Type="http://schemas.openxmlformats.org/officeDocument/2006/relationships/slideLayout" Target="../slideLayouts/slideLayout312.xml"/><Relationship Id="rId71" Type="http://schemas.openxmlformats.org/officeDocument/2006/relationships/slideLayout" Target="../slideLayouts/slideLayout376.xml"/><Relationship Id="rId92" Type="http://schemas.openxmlformats.org/officeDocument/2006/relationships/slideLayout" Target="../slideLayouts/slideLayout397.xml"/><Relationship Id="rId2" Type="http://schemas.openxmlformats.org/officeDocument/2006/relationships/slideLayout" Target="../slideLayouts/slideLayout307.xml"/><Relationship Id="rId29" Type="http://schemas.openxmlformats.org/officeDocument/2006/relationships/slideLayout" Target="../slideLayouts/slideLayout334.xml"/><Relationship Id="rId24" Type="http://schemas.openxmlformats.org/officeDocument/2006/relationships/slideLayout" Target="../slideLayouts/slideLayout329.xml"/><Relationship Id="rId40" Type="http://schemas.openxmlformats.org/officeDocument/2006/relationships/slideLayout" Target="../slideLayouts/slideLayout345.xml"/><Relationship Id="rId45" Type="http://schemas.openxmlformats.org/officeDocument/2006/relationships/slideLayout" Target="../slideLayouts/slideLayout350.xml"/><Relationship Id="rId66" Type="http://schemas.openxmlformats.org/officeDocument/2006/relationships/slideLayout" Target="../slideLayouts/slideLayout371.xml"/><Relationship Id="rId87" Type="http://schemas.openxmlformats.org/officeDocument/2006/relationships/slideLayout" Target="../slideLayouts/slideLayout392.xml"/><Relationship Id="rId61" Type="http://schemas.openxmlformats.org/officeDocument/2006/relationships/slideLayout" Target="../slideLayouts/slideLayout366.xml"/><Relationship Id="rId82" Type="http://schemas.openxmlformats.org/officeDocument/2006/relationships/slideLayout" Target="../slideLayouts/slideLayout387.xml"/><Relationship Id="rId19" Type="http://schemas.openxmlformats.org/officeDocument/2006/relationships/slideLayout" Target="../slideLayouts/slideLayout324.xml"/><Relationship Id="rId14" Type="http://schemas.openxmlformats.org/officeDocument/2006/relationships/slideLayout" Target="../slideLayouts/slideLayout319.xml"/><Relationship Id="rId30" Type="http://schemas.openxmlformats.org/officeDocument/2006/relationships/slideLayout" Target="../slideLayouts/slideLayout335.xml"/><Relationship Id="rId35" Type="http://schemas.openxmlformats.org/officeDocument/2006/relationships/slideLayout" Target="../slideLayouts/slideLayout340.xml"/><Relationship Id="rId56" Type="http://schemas.openxmlformats.org/officeDocument/2006/relationships/slideLayout" Target="../slideLayouts/slideLayout361.xml"/><Relationship Id="rId77" Type="http://schemas.openxmlformats.org/officeDocument/2006/relationships/slideLayout" Target="../slideLayouts/slideLayout382.xml"/><Relationship Id="rId100" Type="http://schemas.openxmlformats.org/officeDocument/2006/relationships/slideLayout" Target="../slideLayouts/slideLayout405.xml"/><Relationship Id="rId8" Type="http://schemas.openxmlformats.org/officeDocument/2006/relationships/slideLayout" Target="../slideLayouts/slideLayout313.xml"/><Relationship Id="rId51" Type="http://schemas.openxmlformats.org/officeDocument/2006/relationships/slideLayout" Target="../slideLayouts/slideLayout356.xml"/><Relationship Id="rId72" Type="http://schemas.openxmlformats.org/officeDocument/2006/relationships/slideLayout" Target="../slideLayouts/slideLayout377.xml"/><Relationship Id="rId93" Type="http://schemas.openxmlformats.org/officeDocument/2006/relationships/slideLayout" Target="../slideLayouts/slideLayout398.xml"/><Relationship Id="rId98" Type="http://schemas.openxmlformats.org/officeDocument/2006/relationships/slideLayout" Target="../slideLayouts/slideLayout403.xml"/><Relationship Id="rId3" Type="http://schemas.openxmlformats.org/officeDocument/2006/relationships/slideLayout" Target="../slideLayouts/slideLayout30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5" Type="http://schemas.openxmlformats.org/officeDocument/2006/relationships/slideLayout" Target="../slideLayouts/slideLayout410.xml"/><Relationship Id="rId4" Type="http://schemas.openxmlformats.org/officeDocument/2006/relationships/slideLayout" Target="../slideLayouts/slideLayout40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5" Type="http://schemas.openxmlformats.org/officeDocument/2006/relationships/slideLayout" Target="../slideLayouts/slideLayout417.xml"/><Relationship Id="rId4" Type="http://schemas.openxmlformats.org/officeDocument/2006/relationships/slideLayout" Target="../slideLayouts/slideLayout4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20.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446.xml"/><Relationship Id="rId117" Type="http://schemas.openxmlformats.org/officeDocument/2006/relationships/slideLayout" Target="../slideLayouts/slideLayout537.xml"/><Relationship Id="rId21" Type="http://schemas.openxmlformats.org/officeDocument/2006/relationships/slideLayout" Target="../slideLayouts/slideLayout441.xml"/><Relationship Id="rId42" Type="http://schemas.openxmlformats.org/officeDocument/2006/relationships/slideLayout" Target="../slideLayouts/slideLayout462.xml"/><Relationship Id="rId47" Type="http://schemas.openxmlformats.org/officeDocument/2006/relationships/slideLayout" Target="../slideLayouts/slideLayout467.xml"/><Relationship Id="rId63" Type="http://schemas.openxmlformats.org/officeDocument/2006/relationships/slideLayout" Target="../slideLayouts/slideLayout483.xml"/><Relationship Id="rId68" Type="http://schemas.openxmlformats.org/officeDocument/2006/relationships/slideLayout" Target="../slideLayouts/slideLayout488.xml"/><Relationship Id="rId84" Type="http://schemas.openxmlformats.org/officeDocument/2006/relationships/slideLayout" Target="../slideLayouts/slideLayout504.xml"/><Relationship Id="rId89" Type="http://schemas.openxmlformats.org/officeDocument/2006/relationships/slideLayout" Target="../slideLayouts/slideLayout509.xml"/><Relationship Id="rId112" Type="http://schemas.openxmlformats.org/officeDocument/2006/relationships/slideLayout" Target="../slideLayouts/slideLayout532.xml"/><Relationship Id="rId16" Type="http://schemas.openxmlformats.org/officeDocument/2006/relationships/slideLayout" Target="../slideLayouts/slideLayout436.xml"/><Relationship Id="rId107" Type="http://schemas.openxmlformats.org/officeDocument/2006/relationships/slideLayout" Target="../slideLayouts/slideLayout527.xml"/><Relationship Id="rId11" Type="http://schemas.openxmlformats.org/officeDocument/2006/relationships/slideLayout" Target="../slideLayouts/slideLayout431.xml"/><Relationship Id="rId32" Type="http://schemas.openxmlformats.org/officeDocument/2006/relationships/slideLayout" Target="../slideLayouts/slideLayout452.xml"/><Relationship Id="rId37" Type="http://schemas.openxmlformats.org/officeDocument/2006/relationships/slideLayout" Target="../slideLayouts/slideLayout457.xml"/><Relationship Id="rId53" Type="http://schemas.openxmlformats.org/officeDocument/2006/relationships/slideLayout" Target="../slideLayouts/slideLayout473.xml"/><Relationship Id="rId58" Type="http://schemas.openxmlformats.org/officeDocument/2006/relationships/slideLayout" Target="../slideLayouts/slideLayout478.xml"/><Relationship Id="rId74" Type="http://schemas.openxmlformats.org/officeDocument/2006/relationships/slideLayout" Target="../slideLayouts/slideLayout494.xml"/><Relationship Id="rId79" Type="http://schemas.openxmlformats.org/officeDocument/2006/relationships/slideLayout" Target="../slideLayouts/slideLayout499.xml"/><Relationship Id="rId102" Type="http://schemas.openxmlformats.org/officeDocument/2006/relationships/slideLayout" Target="../slideLayouts/slideLayout522.xml"/><Relationship Id="rId5" Type="http://schemas.openxmlformats.org/officeDocument/2006/relationships/slideLayout" Target="../slideLayouts/slideLayout425.xml"/><Relationship Id="rId90" Type="http://schemas.openxmlformats.org/officeDocument/2006/relationships/slideLayout" Target="../slideLayouts/slideLayout510.xml"/><Relationship Id="rId95" Type="http://schemas.openxmlformats.org/officeDocument/2006/relationships/slideLayout" Target="../slideLayouts/slideLayout515.xml"/><Relationship Id="rId22" Type="http://schemas.openxmlformats.org/officeDocument/2006/relationships/slideLayout" Target="../slideLayouts/slideLayout442.xml"/><Relationship Id="rId27" Type="http://schemas.openxmlformats.org/officeDocument/2006/relationships/slideLayout" Target="../slideLayouts/slideLayout447.xml"/><Relationship Id="rId43" Type="http://schemas.openxmlformats.org/officeDocument/2006/relationships/slideLayout" Target="../slideLayouts/slideLayout463.xml"/><Relationship Id="rId48" Type="http://schemas.openxmlformats.org/officeDocument/2006/relationships/slideLayout" Target="../slideLayouts/slideLayout468.xml"/><Relationship Id="rId64" Type="http://schemas.openxmlformats.org/officeDocument/2006/relationships/slideLayout" Target="../slideLayouts/slideLayout484.xml"/><Relationship Id="rId69" Type="http://schemas.openxmlformats.org/officeDocument/2006/relationships/slideLayout" Target="../slideLayouts/slideLayout489.xml"/><Relationship Id="rId113" Type="http://schemas.openxmlformats.org/officeDocument/2006/relationships/slideLayout" Target="../slideLayouts/slideLayout533.xml"/><Relationship Id="rId118" Type="http://schemas.openxmlformats.org/officeDocument/2006/relationships/slideLayout" Target="../slideLayouts/slideLayout538.xml"/><Relationship Id="rId80" Type="http://schemas.openxmlformats.org/officeDocument/2006/relationships/slideLayout" Target="../slideLayouts/slideLayout500.xml"/><Relationship Id="rId85" Type="http://schemas.openxmlformats.org/officeDocument/2006/relationships/slideLayout" Target="../slideLayouts/slideLayout505.xml"/><Relationship Id="rId12" Type="http://schemas.openxmlformats.org/officeDocument/2006/relationships/slideLayout" Target="../slideLayouts/slideLayout432.xml"/><Relationship Id="rId17" Type="http://schemas.openxmlformats.org/officeDocument/2006/relationships/slideLayout" Target="../slideLayouts/slideLayout437.xml"/><Relationship Id="rId33" Type="http://schemas.openxmlformats.org/officeDocument/2006/relationships/slideLayout" Target="../slideLayouts/slideLayout453.xml"/><Relationship Id="rId38" Type="http://schemas.openxmlformats.org/officeDocument/2006/relationships/slideLayout" Target="../slideLayouts/slideLayout458.xml"/><Relationship Id="rId59" Type="http://schemas.openxmlformats.org/officeDocument/2006/relationships/slideLayout" Target="../slideLayouts/slideLayout479.xml"/><Relationship Id="rId103" Type="http://schemas.openxmlformats.org/officeDocument/2006/relationships/slideLayout" Target="../slideLayouts/slideLayout523.xml"/><Relationship Id="rId108" Type="http://schemas.openxmlformats.org/officeDocument/2006/relationships/slideLayout" Target="../slideLayouts/slideLayout528.xml"/><Relationship Id="rId54" Type="http://schemas.openxmlformats.org/officeDocument/2006/relationships/slideLayout" Target="../slideLayouts/slideLayout474.xml"/><Relationship Id="rId70" Type="http://schemas.openxmlformats.org/officeDocument/2006/relationships/slideLayout" Target="../slideLayouts/slideLayout490.xml"/><Relationship Id="rId75" Type="http://schemas.openxmlformats.org/officeDocument/2006/relationships/slideLayout" Target="../slideLayouts/slideLayout495.xml"/><Relationship Id="rId91" Type="http://schemas.openxmlformats.org/officeDocument/2006/relationships/slideLayout" Target="../slideLayouts/slideLayout511.xml"/><Relationship Id="rId96" Type="http://schemas.openxmlformats.org/officeDocument/2006/relationships/slideLayout" Target="../slideLayouts/slideLayout516.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23" Type="http://schemas.openxmlformats.org/officeDocument/2006/relationships/slideLayout" Target="../slideLayouts/slideLayout443.xml"/><Relationship Id="rId28" Type="http://schemas.openxmlformats.org/officeDocument/2006/relationships/slideLayout" Target="../slideLayouts/slideLayout448.xml"/><Relationship Id="rId49" Type="http://schemas.openxmlformats.org/officeDocument/2006/relationships/slideLayout" Target="../slideLayouts/slideLayout469.xml"/><Relationship Id="rId114" Type="http://schemas.openxmlformats.org/officeDocument/2006/relationships/slideLayout" Target="../slideLayouts/slideLayout534.xml"/><Relationship Id="rId119" Type="http://schemas.openxmlformats.org/officeDocument/2006/relationships/slideLayout" Target="../slideLayouts/slideLayout539.xml"/><Relationship Id="rId44" Type="http://schemas.openxmlformats.org/officeDocument/2006/relationships/slideLayout" Target="../slideLayouts/slideLayout464.xml"/><Relationship Id="rId60" Type="http://schemas.openxmlformats.org/officeDocument/2006/relationships/slideLayout" Target="../slideLayouts/slideLayout480.xml"/><Relationship Id="rId65" Type="http://schemas.openxmlformats.org/officeDocument/2006/relationships/slideLayout" Target="../slideLayouts/slideLayout485.xml"/><Relationship Id="rId81" Type="http://schemas.openxmlformats.org/officeDocument/2006/relationships/slideLayout" Target="../slideLayouts/slideLayout501.xml"/><Relationship Id="rId86" Type="http://schemas.openxmlformats.org/officeDocument/2006/relationships/slideLayout" Target="../slideLayouts/slideLayout506.xml"/><Relationship Id="rId4" Type="http://schemas.openxmlformats.org/officeDocument/2006/relationships/slideLayout" Target="../slideLayouts/slideLayout424.xml"/><Relationship Id="rId9" Type="http://schemas.openxmlformats.org/officeDocument/2006/relationships/slideLayout" Target="../slideLayouts/slideLayout429.xml"/><Relationship Id="rId13" Type="http://schemas.openxmlformats.org/officeDocument/2006/relationships/slideLayout" Target="../slideLayouts/slideLayout433.xml"/><Relationship Id="rId18" Type="http://schemas.openxmlformats.org/officeDocument/2006/relationships/slideLayout" Target="../slideLayouts/slideLayout438.xml"/><Relationship Id="rId39" Type="http://schemas.openxmlformats.org/officeDocument/2006/relationships/slideLayout" Target="../slideLayouts/slideLayout459.xml"/><Relationship Id="rId109" Type="http://schemas.openxmlformats.org/officeDocument/2006/relationships/slideLayout" Target="../slideLayouts/slideLayout529.xml"/><Relationship Id="rId34" Type="http://schemas.openxmlformats.org/officeDocument/2006/relationships/slideLayout" Target="../slideLayouts/slideLayout454.xml"/><Relationship Id="rId50" Type="http://schemas.openxmlformats.org/officeDocument/2006/relationships/slideLayout" Target="../slideLayouts/slideLayout470.xml"/><Relationship Id="rId55" Type="http://schemas.openxmlformats.org/officeDocument/2006/relationships/slideLayout" Target="../slideLayouts/slideLayout475.xml"/><Relationship Id="rId76" Type="http://schemas.openxmlformats.org/officeDocument/2006/relationships/slideLayout" Target="../slideLayouts/slideLayout496.xml"/><Relationship Id="rId97" Type="http://schemas.openxmlformats.org/officeDocument/2006/relationships/slideLayout" Target="../slideLayouts/slideLayout517.xml"/><Relationship Id="rId104" Type="http://schemas.openxmlformats.org/officeDocument/2006/relationships/slideLayout" Target="../slideLayouts/slideLayout524.xml"/><Relationship Id="rId120" Type="http://schemas.openxmlformats.org/officeDocument/2006/relationships/slideLayout" Target="../slideLayouts/slideLayout540.xml"/><Relationship Id="rId7" Type="http://schemas.openxmlformats.org/officeDocument/2006/relationships/slideLayout" Target="../slideLayouts/slideLayout427.xml"/><Relationship Id="rId71" Type="http://schemas.openxmlformats.org/officeDocument/2006/relationships/slideLayout" Target="../slideLayouts/slideLayout491.xml"/><Relationship Id="rId92" Type="http://schemas.openxmlformats.org/officeDocument/2006/relationships/slideLayout" Target="../slideLayouts/slideLayout512.xml"/><Relationship Id="rId2" Type="http://schemas.openxmlformats.org/officeDocument/2006/relationships/slideLayout" Target="../slideLayouts/slideLayout422.xml"/><Relationship Id="rId29" Type="http://schemas.openxmlformats.org/officeDocument/2006/relationships/slideLayout" Target="../slideLayouts/slideLayout449.xml"/><Relationship Id="rId24" Type="http://schemas.openxmlformats.org/officeDocument/2006/relationships/slideLayout" Target="../slideLayouts/slideLayout444.xml"/><Relationship Id="rId40" Type="http://schemas.openxmlformats.org/officeDocument/2006/relationships/slideLayout" Target="../slideLayouts/slideLayout460.xml"/><Relationship Id="rId45" Type="http://schemas.openxmlformats.org/officeDocument/2006/relationships/slideLayout" Target="../slideLayouts/slideLayout465.xml"/><Relationship Id="rId66" Type="http://schemas.openxmlformats.org/officeDocument/2006/relationships/slideLayout" Target="../slideLayouts/slideLayout486.xml"/><Relationship Id="rId87" Type="http://schemas.openxmlformats.org/officeDocument/2006/relationships/slideLayout" Target="../slideLayouts/slideLayout507.xml"/><Relationship Id="rId110" Type="http://schemas.openxmlformats.org/officeDocument/2006/relationships/slideLayout" Target="../slideLayouts/slideLayout530.xml"/><Relationship Id="rId115" Type="http://schemas.openxmlformats.org/officeDocument/2006/relationships/slideLayout" Target="../slideLayouts/slideLayout535.xml"/><Relationship Id="rId61" Type="http://schemas.openxmlformats.org/officeDocument/2006/relationships/slideLayout" Target="../slideLayouts/slideLayout481.xml"/><Relationship Id="rId82" Type="http://schemas.openxmlformats.org/officeDocument/2006/relationships/slideLayout" Target="../slideLayouts/slideLayout502.xml"/><Relationship Id="rId19" Type="http://schemas.openxmlformats.org/officeDocument/2006/relationships/slideLayout" Target="../slideLayouts/slideLayout439.xml"/><Relationship Id="rId14" Type="http://schemas.openxmlformats.org/officeDocument/2006/relationships/slideLayout" Target="../slideLayouts/slideLayout434.xml"/><Relationship Id="rId30" Type="http://schemas.openxmlformats.org/officeDocument/2006/relationships/slideLayout" Target="../slideLayouts/slideLayout450.xml"/><Relationship Id="rId35" Type="http://schemas.openxmlformats.org/officeDocument/2006/relationships/slideLayout" Target="../slideLayouts/slideLayout455.xml"/><Relationship Id="rId56" Type="http://schemas.openxmlformats.org/officeDocument/2006/relationships/slideLayout" Target="../slideLayouts/slideLayout476.xml"/><Relationship Id="rId77" Type="http://schemas.openxmlformats.org/officeDocument/2006/relationships/slideLayout" Target="../slideLayouts/slideLayout497.xml"/><Relationship Id="rId100" Type="http://schemas.openxmlformats.org/officeDocument/2006/relationships/slideLayout" Target="../slideLayouts/slideLayout520.xml"/><Relationship Id="rId105" Type="http://schemas.openxmlformats.org/officeDocument/2006/relationships/slideLayout" Target="../slideLayouts/slideLayout525.xml"/><Relationship Id="rId8" Type="http://schemas.openxmlformats.org/officeDocument/2006/relationships/slideLayout" Target="../slideLayouts/slideLayout428.xml"/><Relationship Id="rId51" Type="http://schemas.openxmlformats.org/officeDocument/2006/relationships/slideLayout" Target="../slideLayouts/slideLayout471.xml"/><Relationship Id="rId72" Type="http://schemas.openxmlformats.org/officeDocument/2006/relationships/slideLayout" Target="../slideLayouts/slideLayout492.xml"/><Relationship Id="rId93" Type="http://schemas.openxmlformats.org/officeDocument/2006/relationships/slideLayout" Target="../slideLayouts/slideLayout513.xml"/><Relationship Id="rId98" Type="http://schemas.openxmlformats.org/officeDocument/2006/relationships/slideLayout" Target="../slideLayouts/slideLayout518.xml"/><Relationship Id="rId121" Type="http://schemas.openxmlformats.org/officeDocument/2006/relationships/theme" Target="../theme/theme8.xml"/><Relationship Id="rId3" Type="http://schemas.openxmlformats.org/officeDocument/2006/relationships/slideLayout" Target="../slideLayouts/slideLayout423.xml"/><Relationship Id="rId25" Type="http://schemas.openxmlformats.org/officeDocument/2006/relationships/slideLayout" Target="../slideLayouts/slideLayout445.xml"/><Relationship Id="rId46" Type="http://schemas.openxmlformats.org/officeDocument/2006/relationships/slideLayout" Target="../slideLayouts/slideLayout466.xml"/><Relationship Id="rId67" Type="http://schemas.openxmlformats.org/officeDocument/2006/relationships/slideLayout" Target="../slideLayouts/slideLayout487.xml"/><Relationship Id="rId116" Type="http://schemas.openxmlformats.org/officeDocument/2006/relationships/slideLayout" Target="../slideLayouts/slideLayout536.xml"/><Relationship Id="rId20" Type="http://schemas.openxmlformats.org/officeDocument/2006/relationships/slideLayout" Target="../slideLayouts/slideLayout440.xml"/><Relationship Id="rId41" Type="http://schemas.openxmlformats.org/officeDocument/2006/relationships/slideLayout" Target="../slideLayouts/slideLayout461.xml"/><Relationship Id="rId62" Type="http://schemas.openxmlformats.org/officeDocument/2006/relationships/slideLayout" Target="../slideLayouts/slideLayout482.xml"/><Relationship Id="rId83" Type="http://schemas.openxmlformats.org/officeDocument/2006/relationships/slideLayout" Target="../slideLayouts/slideLayout503.xml"/><Relationship Id="rId88" Type="http://schemas.openxmlformats.org/officeDocument/2006/relationships/slideLayout" Target="../slideLayouts/slideLayout508.xml"/><Relationship Id="rId111" Type="http://schemas.openxmlformats.org/officeDocument/2006/relationships/slideLayout" Target="../slideLayouts/slideLayout531.xml"/><Relationship Id="rId15" Type="http://schemas.openxmlformats.org/officeDocument/2006/relationships/slideLayout" Target="../slideLayouts/slideLayout435.xml"/><Relationship Id="rId36" Type="http://schemas.openxmlformats.org/officeDocument/2006/relationships/slideLayout" Target="../slideLayouts/slideLayout456.xml"/><Relationship Id="rId57" Type="http://schemas.openxmlformats.org/officeDocument/2006/relationships/slideLayout" Target="../slideLayouts/slideLayout477.xml"/><Relationship Id="rId106" Type="http://schemas.openxmlformats.org/officeDocument/2006/relationships/slideLayout" Target="../slideLayouts/slideLayout526.xml"/><Relationship Id="rId10" Type="http://schemas.openxmlformats.org/officeDocument/2006/relationships/slideLayout" Target="../slideLayouts/slideLayout430.xml"/><Relationship Id="rId31" Type="http://schemas.openxmlformats.org/officeDocument/2006/relationships/slideLayout" Target="../slideLayouts/slideLayout451.xml"/><Relationship Id="rId52" Type="http://schemas.openxmlformats.org/officeDocument/2006/relationships/slideLayout" Target="../slideLayouts/slideLayout472.xml"/><Relationship Id="rId73" Type="http://schemas.openxmlformats.org/officeDocument/2006/relationships/slideLayout" Target="../slideLayouts/slideLayout493.xml"/><Relationship Id="rId78" Type="http://schemas.openxmlformats.org/officeDocument/2006/relationships/slideLayout" Target="../slideLayouts/slideLayout498.xml"/><Relationship Id="rId94" Type="http://schemas.openxmlformats.org/officeDocument/2006/relationships/slideLayout" Target="../slideLayouts/slideLayout514.xml"/><Relationship Id="rId99" Type="http://schemas.openxmlformats.org/officeDocument/2006/relationships/slideLayout" Target="../slideLayouts/slideLayout519.xml"/><Relationship Id="rId101" Type="http://schemas.openxmlformats.org/officeDocument/2006/relationships/slideLayout" Target="../slideLayouts/slideLayout5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950464667"/>
      </p:ext>
    </p:extLst>
  </p:cSld>
  <p:clrMap bg1="lt1" tx1="dk1" bg2="lt2" tx2="dk2" accent1="accent1" accent2="accent2" accent3="accent3" accent4="accent4" accent5="accent5" accent6="accent6" hlink="hlink" folHlink="folHlink"/>
  <p:sldLayoutIdLst>
    <p:sldLayoutId id="2147483835" r:id="rId1"/>
    <p:sldLayoutId id="2147484779" r:id="rId2"/>
    <p:sldLayoutId id="2147483836" r:id="rId3"/>
    <p:sldLayoutId id="2147483837" r:id="rId4"/>
    <p:sldLayoutId id="2147483664" r:id="rId5"/>
    <p:sldLayoutId id="2147483861" r:id="rId6"/>
    <p:sldLayoutId id="2147483838" r:id="rId7"/>
    <p:sldLayoutId id="2147483839" r:id="rId8"/>
    <p:sldLayoutId id="2147483840" r:id="rId9"/>
    <p:sldLayoutId id="2147483841" r:id="rId10"/>
    <p:sldLayoutId id="2147483842" r:id="rId11"/>
    <p:sldLayoutId id="2147484989" r:id="rId12"/>
    <p:sldLayoutId id="2147484990" r:id="rId13"/>
    <p:sldLayoutId id="2147484991" r:id="rId14"/>
    <p:sldLayoutId id="2147484992" r:id="rId15"/>
    <p:sldLayoutId id="2147484993" r:id="rId16"/>
    <p:sldLayoutId id="2147484965" r:id="rId17"/>
    <p:sldLayoutId id="2147483693" r:id="rId18"/>
    <p:sldLayoutId id="2147483694"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3" r:id="rId33"/>
    <p:sldLayoutId id="2147483684" r:id="rId34"/>
    <p:sldLayoutId id="2147483682" r:id="rId35"/>
    <p:sldLayoutId id="2147484931" r:id="rId36"/>
    <p:sldLayoutId id="2147484966" r:id="rId37"/>
    <p:sldLayoutId id="2147483687" r:id="rId38"/>
    <p:sldLayoutId id="2147484936" r:id="rId39"/>
    <p:sldLayoutId id="2147484934" r:id="rId40"/>
    <p:sldLayoutId id="2147484938" r:id="rId41"/>
    <p:sldLayoutId id="2147484937" r:id="rId42"/>
    <p:sldLayoutId id="2147483696" r:id="rId43"/>
    <p:sldLayoutId id="2147483697" r:id="rId44"/>
    <p:sldLayoutId id="2147484786" r:id="rId45"/>
    <p:sldLayoutId id="2147484980" r:id="rId46"/>
    <p:sldLayoutId id="2147483703" r:id="rId47"/>
    <p:sldLayoutId id="2147484785" r:id="rId48"/>
    <p:sldLayoutId id="2147483699" r:id="rId49"/>
    <p:sldLayoutId id="2147483700" r:id="rId50"/>
    <p:sldLayoutId id="2147484935" r:id="rId51"/>
    <p:sldLayoutId id="2147484794" r:id="rId52"/>
    <p:sldLayoutId id="2147483797" r:id="rId53"/>
    <p:sldLayoutId id="2147483798" r:id="rId54"/>
    <p:sldLayoutId id="2147483799" r:id="rId55"/>
    <p:sldLayoutId id="2147483800" r:id="rId56"/>
    <p:sldLayoutId id="2147483686" r:id="rId57"/>
    <p:sldLayoutId id="2147483872" r:id="rId58"/>
    <p:sldLayoutId id="2147483908" r:id="rId59"/>
    <p:sldLayoutId id="2147483909" r:id="rId60"/>
    <p:sldLayoutId id="2147483706" r:id="rId61"/>
    <p:sldLayoutId id="2147483707" r:id="rId62"/>
    <p:sldLayoutId id="2147483708" r:id="rId63"/>
    <p:sldLayoutId id="2147483709" r:id="rId64"/>
    <p:sldLayoutId id="2147483710" r:id="rId65"/>
    <p:sldLayoutId id="2147483711" r:id="rId66"/>
    <p:sldLayoutId id="2147483712" r:id="rId67"/>
    <p:sldLayoutId id="2147484790" r:id="rId68"/>
    <p:sldLayoutId id="2147484791" r:id="rId69"/>
    <p:sldLayoutId id="2147484787" r:id="rId70"/>
    <p:sldLayoutId id="2147484792" r:id="rId71"/>
    <p:sldLayoutId id="2147484631" r:id="rId72"/>
    <p:sldLayoutId id="2147484994" r:id="rId73"/>
    <p:sldLayoutId id="2147484536" r:id="rId74"/>
    <p:sldLayoutId id="2147483961" r:id="rId75"/>
    <p:sldLayoutId id="2147483962" r:id="rId76"/>
    <p:sldLayoutId id="2147484537" r:id="rId77"/>
    <p:sldLayoutId id="2147483964" r:id="rId78"/>
    <p:sldLayoutId id="2147484056" r:id="rId79"/>
    <p:sldLayoutId id="2147483965" r:id="rId80"/>
    <p:sldLayoutId id="2147484538" r:id="rId81"/>
    <p:sldLayoutId id="2147483967" r:id="rId82"/>
    <p:sldLayoutId id="2147484539" r:id="rId83"/>
    <p:sldLayoutId id="2147484540" r:id="rId84"/>
    <p:sldLayoutId id="2147483970" r:id="rId85"/>
    <p:sldLayoutId id="2147483971" r:id="rId86"/>
    <p:sldLayoutId id="2147484541" r:id="rId87"/>
    <p:sldLayoutId id="2147484353" r:id="rId88"/>
    <p:sldLayoutId id="2147484354" r:id="rId89"/>
    <p:sldLayoutId id="2147483663" r:id="rId90"/>
    <p:sldLayoutId id="2147484783" r:id="rId91"/>
    <p:sldLayoutId id="2147484344" r:id="rId92"/>
    <p:sldLayoutId id="2147484547" r:id="rId93"/>
    <p:sldLayoutId id="2147484548" r:id="rId94"/>
    <p:sldLayoutId id="2147483665" r:id="rId95"/>
    <p:sldLayoutId id="2147484549" r:id="rId96"/>
    <p:sldLayoutId id="2147484553" r:id="rId97"/>
    <p:sldLayoutId id="2147484341" r:id="rId98"/>
    <p:sldLayoutId id="2147484556" r:id="rId99"/>
    <p:sldLayoutId id="2147484554" r:id="rId100"/>
    <p:sldLayoutId id="2147484550" r:id="rId101"/>
    <p:sldLayoutId id="2147484343" r:id="rId102"/>
    <p:sldLayoutId id="2147484340" r:id="rId103"/>
    <p:sldLayoutId id="2147484338" r:id="rId104"/>
    <p:sldLayoutId id="2147484342" r:id="rId105"/>
    <p:sldLayoutId id="2147484551" r:id="rId106"/>
    <p:sldLayoutId id="2147484555" r:id="rId107"/>
    <p:sldLayoutId id="2147484339" r:id="rId108"/>
    <p:sldLayoutId id="2147484552" r:id="rId109"/>
    <p:sldLayoutId id="2147484557" r:id="rId110"/>
    <p:sldLayoutId id="2147483666" r:id="rId111"/>
    <p:sldLayoutId id="2147484355" r:id="rId112"/>
    <p:sldLayoutId id="2147483667" r:id="rId113"/>
    <p:sldLayoutId id="2147483668" r:id="rId114"/>
    <p:sldLayoutId id="2147484356" r:id="rId115"/>
    <p:sldLayoutId id="2147484357" r:id="rId116"/>
    <p:sldLayoutId id="2147484544" r:id="rId117"/>
    <p:sldLayoutId id="2147484543" r:id="rId118"/>
    <p:sldLayoutId id="2147484542" r:id="rId119"/>
    <p:sldLayoutId id="2147484293" r:id="rId120"/>
    <p:sldLayoutId id="2147483924" r:id="rId121"/>
    <p:sldLayoutId id="2147483925" r:id="rId122"/>
    <p:sldLayoutId id="2147484546" r:id="rId123"/>
    <p:sldLayoutId id="2147484058" r:id="rId124"/>
    <p:sldLayoutId id="2147484270" r:id="rId125"/>
    <p:sldLayoutId id="2147484262" r:id="rId126"/>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D224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dirty="0"/>
          </a:p>
        </p:txBody>
      </p:sp>
    </p:spTree>
    <p:extLst>
      <p:ext uri="{BB962C8B-B14F-4D97-AF65-F5344CB8AC3E}">
        <p14:creationId xmlns:p14="http://schemas.microsoft.com/office/powerpoint/2010/main" val="428736896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4962" r:id="rId12"/>
    <p:sldLayoutId id="2147484963" r:id="rId13"/>
    <p:sldLayoutId id="2147484271" r:id="rId14"/>
    <p:sldLayoutId id="2147484272" r:id="rId15"/>
    <p:sldLayoutId id="2147484358" r:id="rId16"/>
    <p:sldLayoutId id="2147484359" r:id="rId17"/>
    <p:sldLayoutId id="2147484275" r:id="rId18"/>
    <p:sldLayoutId id="2147484276" r:id="rId19"/>
    <p:sldLayoutId id="2147484277" r:id="rId20"/>
    <p:sldLayoutId id="2147484278" r:id="rId21"/>
    <p:sldLayoutId id="2147484279" r:id="rId22"/>
    <p:sldLayoutId id="2147484345" r:id="rId23"/>
    <p:sldLayoutId id="2147484346" r:id="rId24"/>
    <p:sldLayoutId id="2147484347" r:id="rId25"/>
    <p:sldLayoutId id="2147484348" r:id="rId26"/>
    <p:sldLayoutId id="2147484349" r:id="rId27"/>
    <p:sldLayoutId id="2147484350" r:id="rId28"/>
    <p:sldLayoutId id="2147484351" r:id="rId29"/>
    <p:sldLayoutId id="2147484352" r:id="rId30"/>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211152172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4971" r:id="rId3"/>
    <p:sldLayoutId id="2147483772" r:id="rId4"/>
    <p:sldLayoutId id="2147483773" r:id="rId5"/>
    <p:sldLayoutId id="2147484972" r:id="rId6"/>
    <p:sldLayoutId id="2147483775" r:id="rId7"/>
    <p:sldLayoutId id="2147484973" r:id="rId8"/>
    <p:sldLayoutId id="2147483731" r:id="rId9"/>
    <p:sldLayoutId id="2147484974" r:id="rId10"/>
    <p:sldLayoutId id="2147483778" r:id="rId11"/>
    <p:sldLayoutId id="2147484967" r:id="rId12"/>
    <p:sldLayoutId id="2147483733" r:id="rId13"/>
    <p:sldLayoutId id="2147483779" r:id="rId14"/>
    <p:sldLayoutId id="2147484975" r:id="rId15"/>
    <p:sldLayoutId id="2147484976" r:id="rId16"/>
    <p:sldLayoutId id="2147483782" r:id="rId17"/>
    <p:sldLayoutId id="2147483783" r:id="rId18"/>
    <p:sldLayoutId id="2147484977" r:id="rId19"/>
    <p:sldLayoutId id="2147483785" r:id="rId20"/>
    <p:sldLayoutId id="2147483786" r:id="rId21"/>
    <p:sldLayoutId id="2147483787" r:id="rId22"/>
    <p:sldLayoutId id="2147484978" r:id="rId23"/>
    <p:sldLayoutId id="2147484979" r:id="rId24"/>
    <p:sldLayoutId id="2147483790" r:id="rId25"/>
    <p:sldLayoutId id="2147484981" r:id="rId26"/>
    <p:sldLayoutId id="2147484982" r:id="rId27"/>
    <p:sldLayoutId id="2147484983" r:id="rId28"/>
    <p:sldLayoutId id="2147484984" r:id="rId29"/>
    <p:sldLayoutId id="2147484986" r:id="rId30"/>
    <p:sldLayoutId id="2147484996" r:id="rId31"/>
    <p:sldLayoutId id="2147484624" r:id="rId32"/>
    <p:sldLayoutId id="2147484985" r:id="rId33"/>
    <p:sldLayoutId id="2147484987" r:id="rId34"/>
    <p:sldLayoutId id="2147484808" r:id="rId35"/>
    <p:sldLayoutId id="2147483803" r:id="rId36"/>
    <p:sldLayoutId id="2147484970" r:id="rId37"/>
    <p:sldLayoutId id="2147483802" r:id="rId38"/>
    <p:sldLayoutId id="2147484969" r:id="rId39"/>
    <p:sldLayoutId id="2147483771" r:id="rId40"/>
    <p:sldLayoutId id="2147483805" r:id="rId41"/>
    <p:sldLayoutId id="2147483806" r:id="rId42"/>
    <p:sldLayoutId id="2147483774" r:id="rId43"/>
    <p:sldLayoutId id="2147483808" r:id="rId44"/>
    <p:sldLayoutId id="2147483776" r:id="rId45"/>
    <p:sldLayoutId id="2147483777" r:id="rId46"/>
    <p:sldLayoutId id="2147483811" r:id="rId47"/>
    <p:sldLayoutId id="2147483812" r:id="rId48"/>
    <p:sldLayoutId id="2147483780" r:id="rId49"/>
    <p:sldLayoutId id="2147483781" r:id="rId50"/>
    <p:sldLayoutId id="2147483816" r:id="rId51"/>
    <p:sldLayoutId id="2147483784" r:id="rId52"/>
    <p:sldLayoutId id="2147483815" r:id="rId53"/>
    <p:sldLayoutId id="2147483820" r:id="rId54"/>
    <p:sldLayoutId id="2147483821" r:id="rId55"/>
    <p:sldLayoutId id="2147483822" r:id="rId56"/>
    <p:sldLayoutId id="2147483788" r:id="rId57"/>
    <p:sldLayoutId id="2147483789" r:id="rId58"/>
    <p:sldLayoutId id="2147483818" r:id="rId59"/>
    <p:sldLayoutId id="2147483819" r:id="rId60"/>
    <p:sldLayoutId id="2147483823" r:id="rId61"/>
    <p:sldLayoutId id="2147483695" r:id="rId62"/>
    <p:sldLayoutId id="2147483791" r:id="rId63"/>
    <p:sldLayoutId id="2147483792" r:id="rId64"/>
    <p:sldLayoutId id="2147483793" r:id="rId65"/>
    <p:sldLayoutId id="2147483794" r:id="rId66"/>
    <p:sldLayoutId id="2147483795" r:id="rId67"/>
    <p:sldLayoutId id="2147484995" r:id="rId68"/>
    <p:sldLayoutId id="2147483831" r:id="rId69"/>
    <p:sldLayoutId id="2147483832" r:id="rId70"/>
    <p:sldLayoutId id="2147483966" r:id="rId71"/>
    <p:sldLayoutId id="2147484997" r:id="rId72"/>
    <p:sldLayoutId id="2147484998" r:id="rId73"/>
    <p:sldLayoutId id="2147484625" r:id="rId74"/>
    <p:sldLayoutId id="2147483830" r:id="rId75"/>
    <p:sldLayoutId id="2147483833" r:id="rId76"/>
    <p:sldLayoutId id="2147483927" r:id="rId77"/>
    <p:sldLayoutId id="2147483928" r:id="rId78"/>
    <p:sldLayoutId id="2147484169" r:id="rId79"/>
    <p:sldLayoutId id="2147484170" r:id="rId80"/>
    <p:sldLayoutId id="2147484171" r:id="rId81"/>
    <p:sldLayoutId id="2147484172" r:id="rId82"/>
    <p:sldLayoutId id="2147484173" r:id="rId83"/>
    <p:sldLayoutId id="2147484174" r:id="rId84"/>
    <p:sldLayoutId id="2147484175" r:id="rId85"/>
    <p:sldLayoutId id="2147484176" r:id="rId86"/>
    <p:sldLayoutId id="2147484177" r:id="rId87"/>
    <p:sldLayoutId id="2147484178" r:id="rId88"/>
    <p:sldLayoutId id="2147484179" r:id="rId89"/>
    <p:sldLayoutId id="2147484180" r:id="rId90"/>
    <p:sldLayoutId id="2147484181" r:id="rId91"/>
    <p:sldLayoutId id="2147484182" r:id="rId92"/>
    <p:sldLayoutId id="2147484183" r:id="rId93"/>
    <p:sldLayoutId id="2147484184" r:id="rId94"/>
    <p:sldLayoutId id="2147484185" r:id="rId95"/>
    <p:sldLayoutId id="2147484186" r:id="rId96"/>
    <p:sldLayoutId id="2147484187" r:id="rId97"/>
    <p:sldLayoutId id="2147484188" r:id="rId98"/>
    <p:sldLayoutId id="2147484189" r:id="rId99"/>
    <p:sldLayoutId id="2147484190" r:id="rId100"/>
    <p:sldLayoutId id="2147484191" r:id="rId101"/>
    <p:sldLayoutId id="2147484192" r:id="rId102"/>
    <p:sldLayoutId id="2147484193" r:id="rId103"/>
    <p:sldLayoutId id="2147484194" r:id="rId104"/>
    <p:sldLayoutId id="2147484195" r:id="rId105"/>
    <p:sldLayoutId id="2147484196" r:id="rId106"/>
    <p:sldLayoutId id="2147484197" r:id="rId107"/>
    <p:sldLayoutId id="2147484198" r:id="rId108"/>
    <p:sldLayoutId id="2147484200" r:id="rId109"/>
    <p:sldLayoutId id="2147484964" r:id="rId110"/>
    <p:sldLayoutId id="2147483768" r:id="rId111"/>
    <p:sldLayoutId id="2147484567" r:id="rId112"/>
    <p:sldLayoutId id="2147484568" r:id="rId113"/>
    <p:sldLayoutId id="2147484570" r:id="rId114"/>
    <p:sldLayoutId id="2147484571" r:id="rId115"/>
    <p:sldLayoutId id="2147484572" r:id="rId116"/>
    <p:sldLayoutId id="2147484573" r:id="rId117"/>
    <p:sldLayoutId id="2147484574" r:id="rId118"/>
    <p:sldLayoutId id="2147484575" r:id="rId119"/>
    <p:sldLayoutId id="2147484576" r:id="rId120"/>
    <p:sldLayoutId id="2147484577" r:id="rId121"/>
    <p:sldLayoutId id="2147484578" r:id="rId122"/>
    <p:sldLayoutId id="2147484579" r:id="rId123"/>
    <p:sldLayoutId id="2147484580" r:id="rId124"/>
    <p:sldLayoutId id="2147484581" r:id="rId125"/>
    <p:sldLayoutId id="2147484582" r:id="rId126"/>
    <p:sldLayoutId id="2147484583" r:id="rId127"/>
    <p:sldLayoutId id="2147484585" r:id="rId128"/>
    <p:sldLayoutId id="2147484569" r:id="rId129"/>
    <p:sldLayoutId id="2147484584" r:id="rId130"/>
    <p:sldLayoutId id="2147484209" r:id="rId131"/>
    <p:sldLayoutId id="2147484210" r:id="rId132"/>
    <p:sldLayoutId id="2147484587" r:id="rId133"/>
    <p:sldLayoutId id="2147484588" r:id="rId134"/>
    <p:sldLayoutId id="2147484586" r:id="rId135"/>
    <p:sldLayoutId id="2147484211" r:id="rId136"/>
    <p:sldLayoutId id="2147484589" r:id="rId137"/>
    <p:sldLayoutId id="2147484590" r:id="rId138"/>
    <p:sldLayoutId id="2147484591" r:id="rId139"/>
    <p:sldLayoutId id="2147484592" r:id="rId140"/>
    <p:sldLayoutId id="2147484593" r:id="rId141"/>
    <p:sldLayoutId id="2147484594" r:id="rId142"/>
    <p:sldLayoutId id="2147484595" r:id="rId143"/>
    <p:sldLayoutId id="2147483989" r:id="rId144"/>
    <p:sldLayoutId id="2147483990" r:id="rId145"/>
    <p:sldLayoutId id="2147484217" r:id="rId146"/>
    <p:sldLayoutId id="2147484218" r:id="rId147"/>
    <p:sldLayoutId id="2147484596" r:id="rId148"/>
    <p:sldLayoutId id="2147484597" r:id="rId149"/>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424377427"/>
      </p:ext>
    </p:extLst>
  </p:cSld>
  <p:clrMap bg1="lt1" tx1="dk1" bg2="lt2" tx2="dk2" accent1="accent1" accent2="accent2" accent3="accent3" accent4="accent4" accent5="accent5" accent6="accent6" hlink="hlink" folHlink="folHlink"/>
  <p:sldLayoutIdLst>
    <p:sldLayoutId id="2147483685" r:id="rId1"/>
    <p:sldLayoutId id="2147484805" r:id="rId2"/>
    <p:sldLayoutId id="2147484806" r:id="rId3"/>
    <p:sldLayoutId id="2147483688" r:id="rId4"/>
    <p:sldLayoutId id="2147483689" r:id="rId5"/>
    <p:sldLayoutId id="2147483690" r:id="rId6"/>
    <p:sldLayoutId id="2147483691" r:id="rId7"/>
    <p:sldLayoutId id="2147483692" r:id="rId8"/>
    <p:sldLayoutId id="2147484939" r:id="rId9"/>
    <p:sldLayoutId id="2147484655" r:id="rId10"/>
    <p:sldLayoutId id="2147484940" r:id="rId11"/>
    <p:sldLayoutId id="2147484941" r:id="rId12"/>
    <p:sldLayoutId id="2147484942" r:id="rId13"/>
    <p:sldLayoutId id="2147484656" r:id="rId14"/>
    <p:sldLayoutId id="2147484657" r:id="rId15"/>
    <p:sldLayoutId id="2147484658" r:id="rId16"/>
    <p:sldLayoutId id="2147484659" r:id="rId17"/>
    <p:sldLayoutId id="2147484660" r:id="rId18"/>
    <p:sldLayoutId id="2147484661" r:id="rId19"/>
    <p:sldLayoutId id="2147484662" r:id="rId20"/>
    <p:sldLayoutId id="2147484663" r:id="rId21"/>
    <p:sldLayoutId id="2147484664" r:id="rId22"/>
    <p:sldLayoutId id="2147484665" r:id="rId23"/>
    <p:sldLayoutId id="2147484666" r:id="rId24"/>
    <p:sldLayoutId id="2147484667" r:id="rId25"/>
    <p:sldLayoutId id="2147484943" r:id="rId26"/>
    <p:sldLayoutId id="2147484944" r:id="rId27"/>
    <p:sldLayoutId id="2147484945" r:id="rId28"/>
    <p:sldLayoutId id="2147484946" r:id="rId29"/>
    <p:sldLayoutId id="2147484947" r:id="rId30"/>
    <p:sldLayoutId id="2147484948" r:id="rId31"/>
    <p:sldLayoutId id="2147484949" r:id="rId32"/>
    <p:sldLayoutId id="2147484950" r:id="rId33"/>
    <p:sldLayoutId id="2147484951" r:id="rId34"/>
    <p:sldLayoutId id="2147484952" r:id="rId35"/>
    <p:sldLayoutId id="2147484953" r:id="rId36"/>
    <p:sldLayoutId id="2147484954" r:id="rId37"/>
    <p:sldLayoutId id="2147484955" r:id="rId38"/>
    <p:sldLayoutId id="2147484956" r:id="rId39"/>
    <p:sldLayoutId id="2147484957" r:id="rId40"/>
    <p:sldLayoutId id="2147484958" r:id="rId41"/>
    <p:sldLayoutId id="2147484959" r:id="rId42"/>
    <p:sldLayoutId id="2147484960" r:id="rId43"/>
    <p:sldLayoutId id="2147484961" r:id="rId44"/>
    <p:sldLayoutId id="2147483764" r:id="rId45"/>
    <p:sldLayoutId id="2147483765" r:id="rId46"/>
    <p:sldLayoutId id="2147483766" r:id="rId47"/>
    <p:sldLayoutId id="2147483767" r:id="rId48"/>
    <p:sldLayoutId id="2147484651" r:id="rId49"/>
    <p:sldLayoutId id="2147484652" r:id="rId50"/>
    <p:sldLayoutId id="2147484559" r:id="rId51"/>
    <p:sldLayoutId id="2147484560" r:id="rId52"/>
    <p:sldLayoutId id="2147484561" r:id="rId53"/>
    <p:sldLayoutId id="2147484562" r:id="rId54"/>
    <p:sldLayoutId id="2147484563" r:id="rId55"/>
    <p:sldLayoutId id="2147484564" r:id="rId56"/>
    <p:sldLayoutId id="2147484565" r:id="rId57"/>
    <p:sldLayoutId id="2147484566" r:id="rId58"/>
    <p:sldLayoutId id="2147484318" r:id="rId59"/>
    <p:sldLayoutId id="2147484280" r:id="rId60"/>
    <p:sldLayoutId id="2147484319" r:id="rId61"/>
    <p:sldLayoutId id="2147484320" r:id="rId62"/>
    <p:sldLayoutId id="2147484321" r:id="rId63"/>
    <p:sldLayoutId id="2147484281" r:id="rId64"/>
    <p:sldLayoutId id="2147484282" r:id="rId65"/>
    <p:sldLayoutId id="2147484283" r:id="rId66"/>
    <p:sldLayoutId id="2147484284" r:id="rId67"/>
    <p:sldLayoutId id="2147484285" r:id="rId68"/>
    <p:sldLayoutId id="2147484286" r:id="rId69"/>
    <p:sldLayoutId id="2147484287" r:id="rId70"/>
    <p:sldLayoutId id="2147484288" r:id="rId71"/>
    <p:sldLayoutId id="2147484289" r:id="rId72"/>
    <p:sldLayoutId id="2147484290" r:id="rId73"/>
    <p:sldLayoutId id="2147484291" r:id="rId74"/>
    <p:sldLayoutId id="2147484292" r:id="rId75"/>
    <p:sldLayoutId id="2147484322" r:id="rId76"/>
    <p:sldLayoutId id="2147484323" r:id="rId77"/>
    <p:sldLayoutId id="2147484324" r:id="rId78"/>
    <p:sldLayoutId id="2147484325" r:id="rId79"/>
    <p:sldLayoutId id="2147484326" r:id="rId80"/>
    <p:sldLayoutId id="2147484327" r:id="rId81"/>
    <p:sldLayoutId id="2147484328" r:id="rId82"/>
    <p:sldLayoutId id="2147483704" r:id="rId83"/>
    <p:sldLayoutId id="2147484330" r:id="rId84"/>
    <p:sldLayoutId id="2147484331" r:id="rId85"/>
    <p:sldLayoutId id="2147484332" r:id="rId86"/>
    <p:sldLayoutId id="2147484333" r:id="rId87"/>
    <p:sldLayoutId id="2147484334" r:id="rId88"/>
    <p:sldLayoutId id="2147484335" r:id="rId89"/>
    <p:sldLayoutId id="2147484336" r:id="rId90"/>
    <p:sldLayoutId id="2147484337" r:id="rId91"/>
    <p:sldLayoutId id="2147483713" r:id="rId92"/>
    <p:sldLayoutId id="2147483714" r:id="rId93"/>
    <p:sldLayoutId id="2147483715" r:id="rId94"/>
    <p:sldLayoutId id="2147484532" r:id="rId95"/>
    <p:sldLayoutId id="2147484533" r:id="rId96"/>
    <p:sldLayoutId id="2147484534" r:id="rId97"/>
    <p:sldLayoutId id="2147484535" r:id="rId98"/>
    <p:sldLayoutId id="2147484273" r:id="rId99"/>
    <p:sldLayoutId id="2147484274" r:id="rId100"/>
  </p:sldLayoutIdLst>
  <p:hf hdr="0" ftr="0" dt="0"/>
  <p:txStyles>
    <p:titleStyle>
      <a:lvl1pPr algn="l" defTabSz="914400" rtl="0" eaLnBrk="1" latinLnBrk="0" hangingPunct="1">
        <a:lnSpc>
          <a:spcPct val="130000"/>
        </a:lnSpc>
        <a:spcBef>
          <a:spcPct val="0"/>
        </a:spcBef>
        <a:buNone/>
        <a:defRPr sz="2400" kern="1200" cap="all" spc="10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8" y="375924"/>
            <a:ext cx="11337925" cy="60350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8" y="1447800"/>
            <a:ext cx="11337925" cy="4879846"/>
          </a:xfrm>
          <a:prstGeom prst="rect">
            <a:avLst/>
          </a:prstGeom>
        </p:spPr>
        <p:txBody>
          <a:bodyPr vert="horz" lIns="0" tIns="0" rIns="0" bIns="0" rtlCol="0">
            <a:noAutofit/>
          </a:bodyPr>
          <a:lstStyle/>
          <a:p>
            <a:pPr lvl="0"/>
            <a:r>
              <a:rPr lang="en-US"/>
              <a:t>Click to edit Master text styles</a:t>
            </a:r>
          </a:p>
          <a:p>
            <a:pPr lvl="2"/>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1625099761"/>
      </p:ext>
    </p:extLst>
  </p:cSld>
  <p:clrMap bg1="lt1" tx1="dk1" bg2="lt2" tx2="dk2" accent1="accent1" accent2="accent2" accent3="accent3" accent4="accent4" accent5="accent5" accent6="accent6" hlink="hlink" folHlink="folHlink"/>
  <p:sldLayoutIdLst>
    <p:sldLayoutId id="2147484789" r:id="rId1"/>
    <p:sldLayoutId id="2147484793" r:id="rId2"/>
    <p:sldLayoutId id="2147484618" r:id="rId3"/>
    <p:sldLayoutId id="2147484619" r:id="rId4"/>
    <p:sldLayoutId id="2147484620" r:id="rId5"/>
    <p:sldLayoutId id="2147483716" r:id="rId6"/>
    <p:sldLayoutId id="2147483717" r:id="rId7"/>
  </p:sldLayoutIdLst>
  <p:hf hdr="0" ftr="0" dt="0"/>
  <p:txStyles>
    <p:titleStyle>
      <a:lvl1pPr algn="l" defTabSz="914435" rtl="0" eaLnBrk="1" latinLnBrk="0" hangingPunct="1">
        <a:lnSpc>
          <a:spcPct val="130000"/>
        </a:lnSpc>
        <a:spcBef>
          <a:spcPct val="0"/>
        </a:spcBef>
        <a:buNone/>
        <a:defRPr sz="1801" kern="1200" cap="all" spc="1001" baseline="0">
          <a:solidFill>
            <a:schemeClr val="tx1"/>
          </a:solidFill>
          <a:latin typeface="+mj-lt"/>
          <a:ea typeface="+mj-ea"/>
          <a:cs typeface="+mj-cs"/>
        </a:defRPr>
      </a:lvl1pPr>
    </p:titleStyle>
    <p:bodyStyle>
      <a:lvl1pPr marL="0" indent="0" algn="l" defTabSz="914435" rtl="0" eaLnBrk="1" latinLnBrk="0" hangingPunct="1">
        <a:lnSpc>
          <a:spcPct val="90000"/>
        </a:lnSpc>
        <a:spcBef>
          <a:spcPts val="1001"/>
        </a:spcBef>
        <a:spcAft>
          <a:spcPts val="601"/>
        </a:spcAft>
        <a:buFont typeface="Arial" panose="020B0604020202020204" pitchFamily="34" charset="0"/>
        <a:buNone/>
        <a:defRPr sz="2400" kern="1200">
          <a:solidFill>
            <a:schemeClr val="tx1"/>
          </a:solidFill>
          <a:latin typeface="+mn-lt"/>
          <a:ea typeface="+mn-ea"/>
          <a:cs typeface="+mn-cs"/>
        </a:defRPr>
      </a:lvl1pPr>
      <a:lvl2pPr marL="0" indent="0" algn="l" defTabSz="914435" rtl="0" eaLnBrk="1" latinLnBrk="0" hangingPunct="1">
        <a:lnSpc>
          <a:spcPct val="90000"/>
        </a:lnSpc>
        <a:spcBef>
          <a:spcPts val="500"/>
        </a:spcBef>
        <a:spcAft>
          <a:spcPts val="601"/>
        </a:spcAft>
        <a:buFont typeface="Arial" panose="020B0604020202020204" pitchFamily="34" charset="0"/>
        <a:buNone/>
        <a:defRPr sz="1801" kern="1200">
          <a:solidFill>
            <a:schemeClr val="tx1"/>
          </a:solidFill>
          <a:latin typeface="+mn-lt"/>
          <a:ea typeface="+mn-ea"/>
          <a:cs typeface="+mn-cs"/>
        </a:defRPr>
      </a:lvl2pPr>
      <a:lvl3pPr marL="0" indent="0" algn="l" defTabSz="914435" rtl="0" eaLnBrk="1" latinLnBrk="0" hangingPunct="1">
        <a:lnSpc>
          <a:spcPct val="90000"/>
        </a:lnSpc>
        <a:spcBef>
          <a:spcPts val="500"/>
        </a:spcBef>
        <a:spcAft>
          <a:spcPts val="601"/>
        </a:spcAft>
        <a:buFont typeface="Arial" panose="020B0604020202020204" pitchFamily="34" charset="0"/>
        <a:buNone/>
        <a:tabLst/>
        <a:defRPr sz="2000" kern="1200">
          <a:solidFill>
            <a:schemeClr val="tx1"/>
          </a:solidFill>
          <a:latin typeface="+mn-lt"/>
          <a:ea typeface="+mn-ea"/>
          <a:cs typeface="+mn-cs"/>
        </a:defRPr>
      </a:lvl3pPr>
      <a:lvl4pPr marL="0" indent="0" algn="l" defTabSz="914435" rtl="0" eaLnBrk="1" latinLnBrk="0" hangingPunct="1">
        <a:lnSpc>
          <a:spcPct val="90000"/>
        </a:lnSpc>
        <a:spcBef>
          <a:spcPts val="500"/>
        </a:spcBef>
        <a:spcAft>
          <a:spcPts val="1200"/>
        </a:spcAft>
        <a:buFont typeface="Arial" panose="020B0604020202020204" pitchFamily="34" charset="0"/>
        <a:buNone/>
        <a:tabLst/>
        <a:defRPr sz="1401" kern="1200">
          <a:solidFill>
            <a:schemeClr val="tx1"/>
          </a:solidFill>
          <a:latin typeface="+mn-lt"/>
          <a:ea typeface="+mn-ea"/>
          <a:cs typeface="+mn-cs"/>
        </a:defRPr>
      </a:lvl4pPr>
      <a:lvl5pPr marL="0" indent="0" algn="l" defTabSz="914435"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96"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913"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129"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345"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35" rtl="0" eaLnBrk="1" latinLnBrk="0" hangingPunct="1">
        <a:defRPr sz="1801" kern="1200">
          <a:solidFill>
            <a:schemeClr val="tx1"/>
          </a:solidFill>
          <a:latin typeface="+mn-lt"/>
          <a:ea typeface="+mn-ea"/>
          <a:cs typeface="+mn-cs"/>
        </a:defRPr>
      </a:lvl1pPr>
      <a:lvl2pPr marL="457218" algn="l" defTabSz="914435" rtl="0" eaLnBrk="1" latinLnBrk="0" hangingPunct="1">
        <a:defRPr sz="1801" kern="1200">
          <a:solidFill>
            <a:schemeClr val="tx1"/>
          </a:solidFill>
          <a:latin typeface="+mn-lt"/>
          <a:ea typeface="+mn-ea"/>
          <a:cs typeface="+mn-cs"/>
        </a:defRPr>
      </a:lvl2pPr>
      <a:lvl3pPr marL="914435" algn="l" defTabSz="914435" rtl="0" eaLnBrk="1" latinLnBrk="0" hangingPunct="1">
        <a:defRPr sz="1801" kern="1200">
          <a:solidFill>
            <a:schemeClr val="tx1"/>
          </a:solidFill>
          <a:latin typeface="+mn-lt"/>
          <a:ea typeface="+mn-ea"/>
          <a:cs typeface="+mn-cs"/>
        </a:defRPr>
      </a:lvl3pPr>
      <a:lvl4pPr marL="1371651" algn="l" defTabSz="914435" rtl="0" eaLnBrk="1" latinLnBrk="0" hangingPunct="1">
        <a:defRPr sz="1801" kern="1200">
          <a:solidFill>
            <a:schemeClr val="tx1"/>
          </a:solidFill>
          <a:latin typeface="+mn-lt"/>
          <a:ea typeface="+mn-ea"/>
          <a:cs typeface="+mn-cs"/>
        </a:defRPr>
      </a:lvl4pPr>
      <a:lvl5pPr marL="1828869" algn="l" defTabSz="914435" rtl="0" eaLnBrk="1" latinLnBrk="0" hangingPunct="1">
        <a:defRPr sz="1801" kern="1200">
          <a:solidFill>
            <a:schemeClr val="tx1"/>
          </a:solidFill>
          <a:latin typeface="+mn-lt"/>
          <a:ea typeface="+mn-ea"/>
          <a:cs typeface="+mn-cs"/>
        </a:defRPr>
      </a:lvl5pPr>
      <a:lvl6pPr marL="2286085" algn="l" defTabSz="914435" rtl="0" eaLnBrk="1" latinLnBrk="0" hangingPunct="1">
        <a:defRPr sz="1801" kern="1200">
          <a:solidFill>
            <a:schemeClr val="tx1"/>
          </a:solidFill>
          <a:latin typeface="+mn-lt"/>
          <a:ea typeface="+mn-ea"/>
          <a:cs typeface="+mn-cs"/>
        </a:defRPr>
      </a:lvl6pPr>
      <a:lvl7pPr marL="2743302" algn="l" defTabSz="914435" rtl="0" eaLnBrk="1" latinLnBrk="0" hangingPunct="1">
        <a:defRPr sz="1801" kern="1200">
          <a:solidFill>
            <a:schemeClr val="tx1"/>
          </a:solidFill>
          <a:latin typeface="+mn-lt"/>
          <a:ea typeface="+mn-ea"/>
          <a:cs typeface="+mn-cs"/>
        </a:defRPr>
      </a:lvl7pPr>
      <a:lvl8pPr marL="3200520" algn="l" defTabSz="914435" rtl="0" eaLnBrk="1" latinLnBrk="0" hangingPunct="1">
        <a:defRPr sz="1801" kern="1200">
          <a:solidFill>
            <a:schemeClr val="tx1"/>
          </a:solidFill>
          <a:latin typeface="+mn-lt"/>
          <a:ea typeface="+mn-ea"/>
          <a:cs typeface="+mn-cs"/>
        </a:defRPr>
      </a:lvl8pPr>
      <a:lvl9pPr marL="3657738" algn="l" defTabSz="914435"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0">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dirty="0"/>
              <a:t>Click to edit Master text styles</a:t>
            </a:r>
          </a:p>
          <a:p>
            <a:pPr lvl="2"/>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dirty="0"/>
          </a:p>
        </p:txBody>
      </p:sp>
    </p:spTree>
    <p:extLst>
      <p:ext uri="{BB962C8B-B14F-4D97-AF65-F5344CB8AC3E}">
        <p14:creationId xmlns:p14="http://schemas.microsoft.com/office/powerpoint/2010/main" val="2482556942"/>
      </p:ext>
    </p:extLst>
  </p:cSld>
  <p:clrMap bg1="lt1" tx1="dk1" bg2="lt2" tx2="dk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619264188"/>
      </p:ext>
    </p:extLst>
  </p:cSld>
  <p:clrMap bg1="lt1" tx1="dk1" bg2="lt2" tx2="dk2" accent1="accent1" accent2="accent2" accent3="accent3" accent4="accent4" accent5="accent5" accent6="accent6" hlink="hlink" folHlink="folHlink"/>
  <p:sldLayoutIdLst>
    <p:sldLayoutId id="2147483834" r:id="rId1"/>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1006830162"/>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932" r:id="rId9"/>
    <p:sldLayoutId id="2147484933" r:id="rId10"/>
    <p:sldLayoutId id="2147484807" r:id="rId11"/>
    <p:sldLayoutId id="2147484968" r:id="rId12"/>
    <p:sldLayoutId id="2147484809" r:id="rId13"/>
    <p:sldLayoutId id="2147484810" r:id="rId14"/>
    <p:sldLayoutId id="2147484811" r:id="rId15"/>
    <p:sldLayoutId id="2147484812" r:id="rId16"/>
    <p:sldLayoutId id="2147484813" r:id="rId17"/>
    <p:sldLayoutId id="2147484814" r:id="rId18"/>
    <p:sldLayoutId id="2147484815" r:id="rId19"/>
    <p:sldLayoutId id="2147484816" r:id="rId20"/>
    <p:sldLayoutId id="2147484817" r:id="rId21"/>
    <p:sldLayoutId id="2147484818" r:id="rId22"/>
    <p:sldLayoutId id="2147484819" r:id="rId23"/>
    <p:sldLayoutId id="2147484820" r:id="rId24"/>
    <p:sldLayoutId id="2147484821" r:id="rId25"/>
    <p:sldLayoutId id="2147484822" r:id="rId26"/>
    <p:sldLayoutId id="2147484823" r:id="rId27"/>
    <p:sldLayoutId id="2147484824" r:id="rId28"/>
    <p:sldLayoutId id="2147484825" r:id="rId29"/>
    <p:sldLayoutId id="2147484826" r:id="rId30"/>
    <p:sldLayoutId id="2147484827" r:id="rId31"/>
    <p:sldLayoutId id="2147484828" r:id="rId32"/>
    <p:sldLayoutId id="2147484829" r:id="rId33"/>
    <p:sldLayoutId id="2147484830" r:id="rId34"/>
    <p:sldLayoutId id="2147484831" r:id="rId35"/>
    <p:sldLayoutId id="2147484832" r:id="rId36"/>
    <p:sldLayoutId id="2147484833" r:id="rId37"/>
    <p:sldLayoutId id="2147484834" r:id="rId38"/>
    <p:sldLayoutId id="2147484835" r:id="rId39"/>
    <p:sldLayoutId id="2147484836" r:id="rId40"/>
    <p:sldLayoutId id="2147484837" r:id="rId41"/>
    <p:sldLayoutId id="2147484838" r:id="rId42"/>
    <p:sldLayoutId id="2147484839" r:id="rId43"/>
    <p:sldLayoutId id="2147484840" r:id="rId44"/>
    <p:sldLayoutId id="2147484841" r:id="rId45"/>
    <p:sldLayoutId id="2147484842" r:id="rId46"/>
    <p:sldLayoutId id="2147484843" r:id="rId47"/>
    <p:sldLayoutId id="2147484844" r:id="rId48"/>
    <p:sldLayoutId id="2147484845" r:id="rId49"/>
    <p:sldLayoutId id="2147484846" r:id="rId50"/>
    <p:sldLayoutId id="2147484847" r:id="rId51"/>
    <p:sldLayoutId id="2147484848" r:id="rId52"/>
    <p:sldLayoutId id="2147484849" r:id="rId53"/>
    <p:sldLayoutId id="2147484850" r:id="rId54"/>
    <p:sldLayoutId id="2147484851" r:id="rId55"/>
    <p:sldLayoutId id="2147484852" r:id="rId56"/>
    <p:sldLayoutId id="2147484853" r:id="rId57"/>
    <p:sldLayoutId id="2147484854" r:id="rId58"/>
    <p:sldLayoutId id="2147484855" r:id="rId59"/>
    <p:sldLayoutId id="2147484856" r:id="rId60"/>
    <p:sldLayoutId id="2147484857" r:id="rId61"/>
    <p:sldLayoutId id="2147484858" r:id="rId62"/>
    <p:sldLayoutId id="2147484859" r:id="rId63"/>
    <p:sldLayoutId id="2147484860" r:id="rId64"/>
    <p:sldLayoutId id="2147484861" r:id="rId65"/>
    <p:sldLayoutId id="2147484862" r:id="rId66"/>
    <p:sldLayoutId id="2147484863" r:id="rId67"/>
    <p:sldLayoutId id="2147484864" r:id="rId68"/>
    <p:sldLayoutId id="2147484865" r:id="rId69"/>
    <p:sldLayoutId id="2147484866" r:id="rId70"/>
    <p:sldLayoutId id="2147484867" r:id="rId71"/>
    <p:sldLayoutId id="2147484868" r:id="rId72"/>
    <p:sldLayoutId id="2147484869" r:id="rId73"/>
    <p:sldLayoutId id="2147484870" r:id="rId74"/>
    <p:sldLayoutId id="2147484871" r:id="rId75"/>
    <p:sldLayoutId id="2147484872" r:id="rId76"/>
    <p:sldLayoutId id="2147484873" r:id="rId77"/>
    <p:sldLayoutId id="2147484874" r:id="rId78"/>
    <p:sldLayoutId id="2147484875" r:id="rId79"/>
    <p:sldLayoutId id="2147484876" r:id="rId80"/>
    <p:sldLayoutId id="2147484877" r:id="rId81"/>
    <p:sldLayoutId id="2147484878" r:id="rId82"/>
    <p:sldLayoutId id="2147484879" r:id="rId83"/>
    <p:sldLayoutId id="2147484880" r:id="rId84"/>
    <p:sldLayoutId id="2147484881" r:id="rId85"/>
    <p:sldLayoutId id="2147484882" r:id="rId86"/>
    <p:sldLayoutId id="2147484883" r:id="rId87"/>
    <p:sldLayoutId id="2147484884" r:id="rId88"/>
    <p:sldLayoutId id="2147484885" r:id="rId89"/>
    <p:sldLayoutId id="2147484886" r:id="rId90"/>
    <p:sldLayoutId id="2147484887" r:id="rId91"/>
    <p:sldLayoutId id="2147484888" r:id="rId92"/>
    <p:sldLayoutId id="2147484889" r:id="rId93"/>
    <p:sldLayoutId id="2147484890" r:id="rId94"/>
    <p:sldLayoutId id="2147484891" r:id="rId95"/>
    <p:sldLayoutId id="2147484892" r:id="rId96"/>
    <p:sldLayoutId id="2147484893" r:id="rId97"/>
    <p:sldLayoutId id="2147484894" r:id="rId98"/>
    <p:sldLayoutId id="2147484895" r:id="rId99"/>
    <p:sldLayoutId id="2147484896" r:id="rId100"/>
    <p:sldLayoutId id="2147484897" r:id="rId101"/>
    <p:sldLayoutId id="2147484898" r:id="rId102"/>
    <p:sldLayoutId id="2147484899" r:id="rId103"/>
    <p:sldLayoutId id="2147484900" r:id="rId104"/>
    <p:sldLayoutId id="2147484901" r:id="rId105"/>
    <p:sldLayoutId id="2147484902" r:id="rId106"/>
    <p:sldLayoutId id="2147484904" r:id="rId107"/>
    <p:sldLayoutId id="2147484905" r:id="rId108"/>
    <p:sldLayoutId id="2147484906" r:id="rId109"/>
    <p:sldLayoutId id="2147484907" r:id="rId110"/>
    <p:sldLayoutId id="2147484908" r:id="rId111"/>
    <p:sldLayoutId id="2147484909" r:id="rId112"/>
    <p:sldLayoutId id="2147484910" r:id="rId113"/>
    <p:sldLayoutId id="2147484911" r:id="rId114"/>
    <p:sldLayoutId id="2147484912" r:id="rId115"/>
    <p:sldLayoutId id="2147484913" r:id="rId116"/>
    <p:sldLayoutId id="2147484914" r:id="rId117"/>
    <p:sldLayoutId id="2147484915" r:id="rId118"/>
    <p:sldLayoutId id="2147484916" r:id="rId119"/>
    <p:sldLayoutId id="2147484917" r:id="rId12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1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95.xml"/><Relationship Id="rId5" Type="http://schemas.openxmlformats.org/officeDocument/2006/relationships/image" Target="../media/image5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454.xml"/><Relationship Id="rId6" Type="http://schemas.microsoft.com/office/2007/relationships/hdphoto" Target="../media/hdphoto3.wdp"/><Relationship Id="rId5"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95.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4.xml"/><Relationship Id="rId1" Type="http://schemas.openxmlformats.org/officeDocument/2006/relationships/slideLayout" Target="../slideLayouts/slideLayout91.xml"/><Relationship Id="rId4" Type="http://schemas.openxmlformats.org/officeDocument/2006/relationships/hyperlink" Target="https://www.piqsels.com/en/search?q=college+students&amp;page=2"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video" Target="https://www.youtube.com/embed/WxLxS4CbSYs?feature=oembed" TargetMode="External"/><Relationship Id="rId4" Type="http://schemas.openxmlformats.org/officeDocument/2006/relationships/image" Target="../media/image35.jpeg"/></Relationships>
</file>

<file path=ppt/slides/_rels/slide30.xml.rels><?xml version="1.0" encoding="UTF-8" standalone="yes"?>
<Relationships xmlns="http://schemas.openxmlformats.org/package/2006/relationships"><Relationship Id="rId3" Type="http://schemas.openxmlformats.org/officeDocument/2006/relationships/hyperlink" Target="mailto:lcifdevelopment@lionsclubs.org" TargetMode="External"/><Relationship Id="rId2" Type="http://schemas.openxmlformats.org/officeDocument/2006/relationships/notesSlide" Target="../notesSlides/notesSlide28.xml"/><Relationship Id="rId1" Type="http://schemas.openxmlformats.org/officeDocument/2006/relationships/slideLayout" Target="../slideLayouts/slideLayout91.xml"/><Relationship Id="rId6" Type="http://schemas.openxmlformats.org/officeDocument/2006/relationships/hyperlink" Target="mailto:Kristi.Garcia@lionsclubs.org" TargetMode="External"/><Relationship Id="rId5" Type="http://schemas.openxmlformats.org/officeDocument/2006/relationships/hyperlink" Target="mailto:lionbillsmo@gmail.com" TargetMode="External"/><Relationship Id="rId4" Type="http://schemas.openxmlformats.org/officeDocument/2006/relationships/hyperlink" Target="mailto:palavicini@sbcglobal.net"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07.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97.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95.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EB83-3E57-CB0B-E3EC-8A052E2FA534}"/>
              </a:ext>
            </a:extLst>
          </p:cNvPr>
          <p:cNvSpPr>
            <a:spLocks noGrp="1"/>
          </p:cNvSpPr>
          <p:nvPr>
            <p:ph type="ctrTitle"/>
          </p:nvPr>
        </p:nvSpPr>
        <p:spPr>
          <a:xfrm>
            <a:off x="558799" y="882032"/>
            <a:ext cx="8314857" cy="3577465"/>
          </a:xfrm>
        </p:spPr>
        <p:txBody>
          <a:bodyPr>
            <a:normAutofit fontScale="90000"/>
          </a:bodyPr>
          <a:lstStyle/>
          <a:p>
            <a:br>
              <a:rPr lang="en-US" sz="2400" b="0" dirty="0"/>
            </a:br>
            <a:r>
              <a:rPr lang="en-US" sz="6000" dirty="0">
                <a:latin typeface="Arial"/>
                <a:cs typeface="Arial"/>
              </a:rPr>
              <a:t>Lions Club International Foundation</a:t>
            </a:r>
            <a:br>
              <a:rPr lang="en-US" sz="6000" dirty="0"/>
            </a:br>
            <a:r>
              <a:rPr lang="en-US" sz="3600" dirty="0">
                <a:latin typeface="Arial"/>
                <a:cs typeface="Arial"/>
              </a:rPr>
              <a:t>2025-2026</a:t>
            </a:r>
            <a:br>
              <a:rPr lang="en-US" sz="3600" dirty="0">
                <a:latin typeface="Arial"/>
                <a:cs typeface="Arial"/>
              </a:rPr>
            </a:br>
            <a:br>
              <a:rPr lang="en-US" sz="3600" dirty="0">
                <a:latin typeface="Arial"/>
                <a:cs typeface="Arial"/>
              </a:rPr>
            </a:br>
            <a:r>
              <a:rPr lang="en-US" sz="3600" dirty="0">
                <a:latin typeface="Arial"/>
                <a:cs typeface="Arial"/>
              </a:rPr>
              <a:t>WELCOME</a:t>
            </a:r>
            <a:br>
              <a:rPr lang="en-US" sz="3600" dirty="0"/>
            </a:br>
            <a:br>
              <a:rPr lang="en-US" sz="3600" dirty="0"/>
            </a:br>
            <a:br>
              <a:rPr lang="en-US" sz="3600" dirty="0"/>
            </a:br>
            <a:endParaRPr lang="en-US" sz="3600" dirty="0"/>
          </a:p>
        </p:txBody>
      </p:sp>
      <p:pic>
        <p:nvPicPr>
          <p:cNvPr id="5" name="Picture 4">
            <a:extLst>
              <a:ext uri="{FF2B5EF4-FFF2-40B4-BE49-F238E27FC236}">
                <a16:creationId xmlns:a16="http://schemas.microsoft.com/office/drawing/2014/main" id="{73CFA2E2-1FE9-E167-FDFB-A031BCDF0065}"/>
              </a:ext>
            </a:extLst>
          </p:cNvPr>
          <p:cNvPicPr>
            <a:picLocks noChangeAspect="1"/>
          </p:cNvPicPr>
          <p:nvPr/>
        </p:nvPicPr>
        <p:blipFill rotWithShape="1">
          <a:blip r:embed="rId3"/>
          <a:srcRect l="-13674" r="-13674"/>
          <a:stretch/>
        </p:blipFill>
        <p:spPr>
          <a:xfrm>
            <a:off x="6801491" y="403534"/>
            <a:ext cx="6291293" cy="6454466"/>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827E82CB-F1C5-6006-B724-6253B1FCE010}"/>
              </a:ext>
            </a:extLst>
          </p:cNvPr>
          <p:cNvSpPr txBox="1">
            <a:spLocks/>
          </p:cNvSpPr>
          <p:nvPr/>
        </p:nvSpPr>
        <p:spPr>
          <a:xfrm>
            <a:off x="558799" y="3552404"/>
            <a:ext cx="5953760" cy="194208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Arial"/>
                <a:cs typeface="Arial"/>
              </a:rPr>
              <a:t>Lion Manuel Palavicini</a:t>
            </a:r>
          </a:p>
          <a:p>
            <a:pPr marL="0" indent="0">
              <a:buNone/>
            </a:pPr>
            <a:r>
              <a:rPr lang="en-US" dirty="0">
                <a:solidFill>
                  <a:schemeClr val="bg1"/>
                </a:solidFill>
                <a:latin typeface="Arial"/>
                <a:cs typeface="Arial"/>
              </a:rPr>
              <a:t>District 2-X1 LCIF Coordinator</a:t>
            </a:r>
          </a:p>
          <a:p>
            <a:pPr marL="0" indent="0">
              <a:buNone/>
            </a:pPr>
            <a:r>
              <a:rPr lang="en-US" dirty="0">
                <a:solidFill>
                  <a:schemeClr val="bg1"/>
                </a:solidFill>
                <a:latin typeface="Arial"/>
                <a:cs typeface="Arial"/>
              </a:rPr>
              <a:t>PDG Bill Smothermon</a:t>
            </a:r>
          </a:p>
          <a:p>
            <a:pPr marL="0" indent="0">
              <a:buNone/>
            </a:pPr>
            <a:r>
              <a:rPr lang="en-US" dirty="0">
                <a:solidFill>
                  <a:schemeClr val="bg1"/>
                </a:solidFill>
                <a:latin typeface="Arial"/>
                <a:cs typeface="Arial"/>
              </a:rPr>
              <a:t>Area F Vice LCIF Coordinator</a:t>
            </a:r>
            <a:endParaRPr lang="en-US" dirty="0">
              <a:solidFill>
                <a:schemeClr val="bg1"/>
              </a:solidFill>
            </a:endParaRPr>
          </a:p>
        </p:txBody>
      </p:sp>
    </p:spTree>
    <p:extLst>
      <p:ext uri="{BB962C8B-B14F-4D97-AF65-F5344CB8AC3E}">
        <p14:creationId xmlns:p14="http://schemas.microsoft.com/office/powerpoint/2010/main" val="2656337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716C-8704-4F46-8AF2-B21CA7E121D1}"/>
              </a:ext>
            </a:extLst>
          </p:cNvPr>
          <p:cNvSpPr>
            <a:spLocks noGrp="1"/>
          </p:cNvSpPr>
          <p:nvPr>
            <p:ph type="title"/>
          </p:nvPr>
        </p:nvSpPr>
        <p:spPr>
          <a:xfrm>
            <a:off x="613919" y="765048"/>
            <a:ext cx="8653041" cy="665022"/>
          </a:xfrm>
        </p:spPr>
        <p:txBody>
          <a:bodyPr>
            <a:normAutofit fontScale="90000"/>
          </a:bodyPr>
          <a:lstStyle/>
          <a:p>
            <a:r>
              <a:rPr lang="en-US" dirty="0"/>
              <a:t>District &amp; Club Community Impact Grants</a:t>
            </a:r>
            <a:br>
              <a:rPr lang="en-US" dirty="0"/>
            </a:br>
            <a:r>
              <a:rPr lang="en-US" dirty="0"/>
              <a:t>(DCG) Program Overview</a:t>
            </a:r>
          </a:p>
        </p:txBody>
      </p:sp>
      <p:sp>
        <p:nvSpPr>
          <p:cNvPr id="14" name="Rectangle 13">
            <a:extLst>
              <a:ext uri="{FF2B5EF4-FFF2-40B4-BE49-F238E27FC236}">
                <a16:creationId xmlns:a16="http://schemas.microsoft.com/office/drawing/2014/main" id="{4FFF78A1-00B9-0440-B107-9CDD1D41B97F}"/>
              </a:ext>
            </a:extLst>
          </p:cNvPr>
          <p:cNvSpPr/>
          <p:nvPr/>
        </p:nvSpPr>
        <p:spPr>
          <a:xfrm>
            <a:off x="0" y="63906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5" name="Picture 14" descr="A picture containing food, drawing&#10;&#10;Description automatically generated">
            <a:extLst>
              <a:ext uri="{FF2B5EF4-FFF2-40B4-BE49-F238E27FC236}">
                <a16:creationId xmlns:a16="http://schemas.microsoft.com/office/drawing/2014/main" id="{0ED212D6-1D92-8F44-8FB1-5C65CA8A6C1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1979"/>
            <a:ext cx="1378746" cy="402594"/>
          </a:xfrm>
          <a:prstGeom prst="rect">
            <a:avLst/>
          </a:prstGeom>
        </p:spPr>
      </p:pic>
      <p:grpSp>
        <p:nvGrpSpPr>
          <p:cNvPr id="16" name="Group 15">
            <a:extLst>
              <a:ext uri="{FF2B5EF4-FFF2-40B4-BE49-F238E27FC236}">
                <a16:creationId xmlns:a16="http://schemas.microsoft.com/office/drawing/2014/main" id="{1E49DCA1-0939-A24C-AAB9-0B6925326F2D}"/>
              </a:ext>
            </a:extLst>
          </p:cNvPr>
          <p:cNvGrpSpPr/>
          <p:nvPr/>
        </p:nvGrpSpPr>
        <p:grpSpPr>
          <a:xfrm>
            <a:off x="11273010" y="6466840"/>
            <a:ext cx="125096" cy="365760"/>
            <a:chOff x="9970956" y="6416040"/>
            <a:chExt cx="125096" cy="365760"/>
          </a:xfrm>
        </p:grpSpPr>
        <p:cxnSp>
          <p:nvCxnSpPr>
            <p:cNvPr id="17" name="Straight Connector 16">
              <a:extLst>
                <a:ext uri="{FF2B5EF4-FFF2-40B4-BE49-F238E27FC236}">
                  <a16:creationId xmlns:a16="http://schemas.microsoft.com/office/drawing/2014/main" id="{D50F0F9B-BE80-1C40-9DA3-26D74413C64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2A60F9-9391-0945-B40B-CC735B87C81C}"/>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id="{19BC18DC-249C-D049-92B5-C89F2A53B494}"/>
              </a:ext>
            </a:extLst>
          </p:cNvPr>
          <p:cNvSpPr txBox="1">
            <a:spLocks/>
          </p:cNvSpPr>
          <p:nvPr/>
        </p:nvSpPr>
        <p:spPr>
          <a:xfrm>
            <a:off x="11546498" y="6438854"/>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307BF1E5-24E5-0A4A-8FA2-040AD5C8DB8A}"/>
              </a:ext>
            </a:extLst>
          </p:cNvPr>
          <p:cNvSpPr>
            <a:spLocks noGrp="1"/>
          </p:cNvSpPr>
          <p:nvPr>
            <p:ph type="body" sz="quarter" idx="13"/>
          </p:nvPr>
        </p:nvSpPr>
        <p:spPr>
          <a:xfrm>
            <a:off x="228600" y="2081396"/>
            <a:ext cx="8496419" cy="4310583"/>
          </a:xfrm>
        </p:spPr>
        <p:txBody>
          <a:bodyPr vert="horz" lIns="91440" tIns="45720" rIns="91440" bIns="45720" rtlCol="0" anchor="t">
            <a:normAutofit/>
          </a:bodyPr>
          <a:lstStyle/>
          <a:p>
            <a:pPr marL="346075" lvl="1" indent="-334645">
              <a:lnSpc>
                <a:spcPct val="100000"/>
              </a:lnSpc>
              <a:spcBef>
                <a:spcPts val="0"/>
              </a:spcBef>
              <a:defRPr/>
            </a:pPr>
            <a:r>
              <a:rPr lang="en-US" dirty="0">
                <a:latin typeface="Arial"/>
                <a:cs typeface="Arial"/>
              </a:rPr>
              <a:t>15% of unrestricted contributions to LCIF is available for DCG grants</a:t>
            </a:r>
            <a:endParaRPr lang="en-US" dirty="0">
              <a:solidFill>
                <a:srgbClr val="FEFFFF"/>
              </a:solidFill>
              <a:latin typeface="Arial"/>
              <a:cs typeface="Arial"/>
            </a:endParaRPr>
          </a:p>
          <a:p>
            <a:pPr marL="346075" lvl="1" indent="-334645">
              <a:lnSpc>
                <a:spcPct val="100000"/>
              </a:lnSpc>
              <a:spcBef>
                <a:spcPts val="0"/>
              </a:spcBef>
              <a:defRPr/>
            </a:pPr>
            <a:endParaRPr lang="en-US" dirty="0">
              <a:solidFill>
                <a:srgbClr val="FEFFFF"/>
              </a:solidFill>
              <a:latin typeface="Arial"/>
              <a:cs typeface="Arial"/>
            </a:endParaRPr>
          </a:p>
          <a:p>
            <a:pPr marL="346075" lvl="1" indent="-334963">
              <a:lnSpc>
                <a:spcPct val="100000"/>
              </a:lnSpc>
              <a:spcBef>
                <a:spcPts val="0"/>
              </a:spcBef>
              <a:defRPr/>
            </a:pPr>
            <a:r>
              <a:rPr lang="en-US" dirty="0">
                <a:solidFill>
                  <a:srgbClr val="FFFFFF"/>
                </a:solidFill>
              </a:rPr>
              <a:t>Donations must be made to Empowering Service Fund, Area of Greatest Need, or General Donation only</a:t>
            </a:r>
          </a:p>
          <a:p>
            <a:pPr marL="346075" lvl="1" indent="-334963">
              <a:lnSpc>
                <a:spcPct val="100000"/>
              </a:lnSpc>
              <a:spcBef>
                <a:spcPts val="0"/>
              </a:spcBef>
              <a:defRPr/>
            </a:pPr>
            <a:endParaRPr lang="en-US" dirty="0">
              <a:solidFill>
                <a:srgbClr val="FFFFFF"/>
              </a:solidFill>
            </a:endParaRPr>
          </a:p>
          <a:p>
            <a:pPr marL="346075" lvl="1" indent="-334963">
              <a:lnSpc>
                <a:spcPct val="100000"/>
              </a:lnSpc>
              <a:spcBef>
                <a:spcPts val="0"/>
              </a:spcBef>
              <a:defRPr/>
            </a:pPr>
            <a:r>
              <a:rPr lang="en-US" dirty="0">
                <a:solidFill>
                  <a:srgbClr val="FFFFFF"/>
                </a:solidFill>
              </a:rPr>
              <a:t>Restricted or designated donations are NOT eligible</a:t>
            </a:r>
          </a:p>
          <a:p>
            <a:pPr marL="346075" lvl="1" indent="-334963">
              <a:lnSpc>
                <a:spcPct val="100000"/>
              </a:lnSpc>
              <a:spcBef>
                <a:spcPts val="0"/>
              </a:spcBef>
              <a:defRPr/>
            </a:pPr>
            <a:endParaRPr lang="en-US" dirty="0">
              <a:solidFill>
                <a:srgbClr val="FFFFFF"/>
              </a:solidFill>
            </a:endParaRPr>
          </a:p>
          <a:p>
            <a:pPr marL="346075" lvl="1" indent="-334963">
              <a:lnSpc>
                <a:spcPct val="100000"/>
              </a:lnSpc>
              <a:spcBef>
                <a:spcPts val="0"/>
              </a:spcBef>
              <a:defRPr/>
            </a:pPr>
            <a:endParaRPr lang="en-US" dirty="0">
              <a:solidFill>
                <a:srgbClr val="FFFFFF"/>
              </a:solidFill>
            </a:endParaRPr>
          </a:p>
        </p:txBody>
      </p:sp>
      <p:sp>
        <p:nvSpPr>
          <p:cNvPr id="4" name="Rectangle 3">
            <a:extLst>
              <a:ext uri="{FF2B5EF4-FFF2-40B4-BE49-F238E27FC236}">
                <a16:creationId xmlns:a16="http://schemas.microsoft.com/office/drawing/2014/main" id="{6D0646B9-9FF9-170F-75C9-932DEBF34DC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94626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D37D8C-013C-624F-8399-AFE94076939F}"/>
              </a:ext>
            </a:extLst>
          </p:cNvPr>
          <p:cNvSpPr>
            <a:spLocks noGrp="1"/>
          </p:cNvSpPr>
          <p:nvPr>
            <p:ph type="body" sz="quarter" idx="13"/>
          </p:nvPr>
        </p:nvSpPr>
        <p:spPr>
          <a:xfrm>
            <a:off x="410818" y="1331088"/>
            <a:ext cx="7655496" cy="5300940"/>
          </a:xfrm>
        </p:spPr>
        <p:txBody>
          <a:bodyPr vert="horz" lIns="91440" tIns="45720" rIns="91440" bIns="45720" rtlCol="0" anchor="t">
            <a:normAutofit/>
          </a:bodyPr>
          <a:lstStyle/>
          <a:p>
            <a:pPr marL="11430" lvl="1" indent="0">
              <a:lnSpc>
                <a:spcPct val="100000"/>
              </a:lnSpc>
              <a:spcBef>
                <a:spcPts val="0"/>
              </a:spcBef>
              <a:buNone/>
              <a:defRPr/>
            </a:pPr>
            <a:r>
              <a:rPr lang="en-US" sz="2800" b="1" dirty="0">
                <a:solidFill>
                  <a:schemeClr val="accent2"/>
                </a:solidFill>
                <a:latin typeface="Arial"/>
                <a:cs typeface="Arial"/>
              </a:rPr>
              <a:t>CLUBS</a:t>
            </a:r>
          </a:p>
          <a:p>
            <a:pPr marL="11430" lvl="1" indent="0">
              <a:lnSpc>
                <a:spcPct val="100000"/>
              </a:lnSpc>
              <a:spcBef>
                <a:spcPts val="0"/>
              </a:spcBef>
              <a:buNone/>
              <a:defRPr/>
            </a:pPr>
            <a:r>
              <a:rPr lang="en-US" sz="2800" dirty="0">
                <a:solidFill>
                  <a:srgbClr val="FFFFFF"/>
                </a:solidFill>
                <a:latin typeface="Arial"/>
                <a:cs typeface="Arial"/>
              </a:rPr>
              <a:t>Must donate a minimum of </a:t>
            </a:r>
            <a:r>
              <a:rPr lang="en-US" sz="2800" b="1" u="sng" dirty="0">
                <a:solidFill>
                  <a:srgbClr val="FFFFFF"/>
                </a:solidFill>
                <a:latin typeface="Arial"/>
                <a:cs typeface="Arial"/>
              </a:rPr>
              <a:t>$5,000</a:t>
            </a:r>
            <a:r>
              <a:rPr lang="en-US" sz="2800" b="1" dirty="0">
                <a:solidFill>
                  <a:srgbClr val="FFFFFF"/>
                </a:solidFill>
                <a:latin typeface="Arial"/>
                <a:cs typeface="Arial"/>
              </a:rPr>
              <a:t> </a:t>
            </a:r>
            <a:r>
              <a:rPr lang="en-US" sz="2800" dirty="0">
                <a:solidFill>
                  <a:srgbClr val="FFFFFF"/>
                </a:solidFill>
                <a:latin typeface="Arial"/>
                <a:cs typeface="Arial"/>
              </a:rPr>
              <a:t>to LCIF</a:t>
            </a:r>
            <a:r>
              <a:rPr lang="en-US" sz="2800" b="1" dirty="0">
                <a:solidFill>
                  <a:srgbClr val="FFFFFF"/>
                </a:solidFill>
                <a:latin typeface="Arial"/>
                <a:cs typeface="Arial"/>
              </a:rPr>
              <a:t> </a:t>
            </a:r>
            <a:r>
              <a:rPr lang="en-US" sz="2800" dirty="0">
                <a:solidFill>
                  <a:srgbClr val="FFFFFF"/>
                </a:solidFill>
                <a:latin typeface="Arial"/>
                <a:cs typeface="Arial"/>
              </a:rPr>
              <a:t>in a single fiscal year to qualify. </a:t>
            </a:r>
          </a:p>
          <a:p>
            <a:pPr marL="11430" lvl="1" indent="0">
              <a:lnSpc>
                <a:spcPct val="100000"/>
              </a:lnSpc>
              <a:spcBef>
                <a:spcPts val="0"/>
              </a:spcBef>
              <a:buNone/>
              <a:defRPr/>
            </a:pPr>
            <a:endParaRPr lang="en-US" sz="2800" b="1" dirty="0">
              <a:solidFill>
                <a:srgbClr val="FFFFFF"/>
              </a:solidFill>
              <a:latin typeface="Arial"/>
              <a:cs typeface="Arial"/>
            </a:endParaRPr>
          </a:p>
          <a:p>
            <a:pPr marL="11430" lvl="1" indent="0">
              <a:lnSpc>
                <a:spcPct val="100000"/>
              </a:lnSpc>
              <a:spcBef>
                <a:spcPts val="0"/>
              </a:spcBef>
              <a:buNone/>
              <a:defRPr/>
            </a:pPr>
            <a:r>
              <a:rPr lang="en-US" sz="2800" b="1" dirty="0">
                <a:solidFill>
                  <a:schemeClr val="accent2"/>
                </a:solidFill>
                <a:latin typeface="Arial"/>
                <a:cs typeface="Arial"/>
              </a:rPr>
              <a:t>DISTRICTS</a:t>
            </a:r>
          </a:p>
          <a:p>
            <a:pPr marL="0" indent="0">
              <a:lnSpc>
                <a:spcPct val="100000"/>
              </a:lnSpc>
              <a:spcBef>
                <a:spcPts val="0"/>
              </a:spcBef>
              <a:buNone/>
              <a:defRPr/>
            </a:pPr>
            <a:r>
              <a:rPr kumimoji="0" lang="en-US" sz="2600" b="0" i="0" u="none" strike="noStrike" kern="1200" cap="none" spc="0" normalizeH="0" baseline="0" noProof="0" dirty="0">
                <a:ln>
                  <a:noFill/>
                </a:ln>
                <a:solidFill>
                  <a:srgbClr val="FFFFFF"/>
                </a:solidFill>
                <a:effectLst/>
                <a:uLnTx/>
                <a:uFillTx/>
                <a:latin typeface="Arial"/>
                <a:cs typeface="Arial"/>
              </a:rPr>
              <a:t>Must donate a minimum of </a:t>
            </a:r>
            <a:r>
              <a:rPr kumimoji="0" lang="en-US" sz="2600" b="1" i="0" u="sng" strike="noStrike" kern="1200" cap="none" spc="0" normalizeH="0" baseline="0" noProof="0" dirty="0">
                <a:ln>
                  <a:noFill/>
                </a:ln>
                <a:solidFill>
                  <a:srgbClr val="FFFFFF"/>
                </a:solidFill>
                <a:effectLst/>
                <a:uLnTx/>
                <a:uFillTx/>
                <a:latin typeface="Arial"/>
                <a:cs typeface="Arial"/>
              </a:rPr>
              <a:t>$10,000</a:t>
            </a:r>
            <a:r>
              <a:rPr lang="en-US" sz="2600" b="1" dirty="0">
                <a:solidFill>
                  <a:srgbClr val="FFFFFF"/>
                </a:solidFill>
                <a:latin typeface="Arial"/>
                <a:cs typeface="Arial"/>
              </a:rPr>
              <a:t> </a:t>
            </a:r>
            <a:r>
              <a:rPr lang="en-US" sz="2600" dirty="0">
                <a:solidFill>
                  <a:srgbClr val="FFFFFF"/>
                </a:solidFill>
                <a:latin typeface="Arial"/>
                <a:cs typeface="Arial"/>
              </a:rPr>
              <a:t>to LCIF</a:t>
            </a:r>
            <a:r>
              <a:rPr lang="en-US" sz="2600" b="1" dirty="0">
                <a:solidFill>
                  <a:srgbClr val="FFFFFF"/>
                </a:solidFill>
                <a:latin typeface="Arial"/>
                <a:cs typeface="Arial"/>
              </a:rPr>
              <a:t> </a:t>
            </a:r>
            <a:r>
              <a:rPr lang="en-US" sz="2600" dirty="0">
                <a:solidFill>
                  <a:srgbClr val="FFFFFF"/>
                </a:solidFill>
                <a:latin typeface="Arial"/>
                <a:cs typeface="Arial"/>
              </a:rPr>
              <a:t>in</a:t>
            </a:r>
            <a:r>
              <a:rPr kumimoji="0" lang="en-US" sz="2600" b="0" i="0" u="none" strike="noStrike" kern="1200" cap="none" spc="0" normalizeH="0" baseline="0" noProof="0" dirty="0">
                <a:ln>
                  <a:noFill/>
                </a:ln>
                <a:solidFill>
                  <a:srgbClr val="FFFFFF"/>
                </a:solidFill>
                <a:effectLst/>
                <a:uLnTx/>
                <a:uFillTx/>
                <a:latin typeface="Arial"/>
                <a:cs typeface="Arial"/>
              </a:rPr>
              <a:t> a single fiscal year*. (</a:t>
            </a:r>
            <a:r>
              <a:rPr lang="en-US" sz="2600" dirty="0">
                <a:solidFill>
                  <a:srgbClr val="FFFFFF"/>
                </a:solidFill>
                <a:latin typeface="Arial"/>
                <a:cs typeface="Arial"/>
              </a:rPr>
              <a:t>Includes clubs that did not contribute $5000)</a:t>
            </a:r>
          </a:p>
          <a:p>
            <a:pPr marL="0" indent="0">
              <a:lnSpc>
                <a:spcPct val="100000"/>
              </a:lnSpc>
              <a:spcBef>
                <a:spcPts val="0"/>
              </a:spcBef>
              <a:buNone/>
              <a:defRPr/>
            </a:pPr>
            <a:endParaRPr lang="en-US" sz="2600" b="0" i="0" u="none" strike="noStrike" kern="1200" cap="none" spc="0" normalizeH="0" baseline="0" noProof="0" dirty="0">
              <a:ln>
                <a:noFill/>
              </a:ln>
              <a:solidFill>
                <a:srgbClr val="FFFFFF"/>
              </a:solidFill>
              <a:effectLst/>
              <a:uLnTx/>
              <a:uFillTx/>
              <a:latin typeface="Arial"/>
              <a:cs typeface="Arial"/>
            </a:endParaRPr>
          </a:p>
          <a:p>
            <a:pPr>
              <a:lnSpc>
                <a:spcPct val="100000"/>
              </a:lnSpc>
              <a:spcBef>
                <a:spcPts val="0"/>
              </a:spcBef>
              <a:defRPr/>
            </a:pPr>
            <a:r>
              <a:rPr lang="en-US" sz="2600" noProof="0" dirty="0">
                <a:solidFill>
                  <a:srgbClr val="FFFFFF"/>
                </a:solidFill>
                <a:latin typeface="Arial"/>
                <a:cs typeface="Arial"/>
              </a:rPr>
              <a:t>2-X1 has only 3 clubs meeting $5,000 minimum. The rest </a:t>
            </a:r>
            <a:r>
              <a:rPr lang="en-US" sz="2600" noProof="0" dirty="0" err="1">
                <a:solidFill>
                  <a:srgbClr val="FFFFFF"/>
                </a:solidFill>
                <a:latin typeface="Arial"/>
                <a:cs typeface="Arial"/>
              </a:rPr>
              <a:t>fal</a:t>
            </a:r>
            <a:r>
              <a:rPr lang="en-US" sz="2600" dirty="0">
                <a:solidFill>
                  <a:srgbClr val="FFFFFF"/>
                </a:solidFill>
                <a:latin typeface="Arial"/>
                <a:cs typeface="Arial"/>
              </a:rPr>
              <a:t>l into the district DCG pool</a:t>
            </a:r>
            <a:endParaRPr lang="en-US" sz="2600" b="0" i="0" u="none" strike="noStrike" kern="1200" cap="none" spc="0" normalizeH="0" baseline="0" noProof="0" dirty="0">
              <a:ln>
                <a:noFill/>
              </a:ln>
              <a:solidFill>
                <a:srgbClr val="FFFFFF"/>
              </a:solidFill>
              <a:effectLst/>
              <a:uLnTx/>
              <a:uFillTx/>
              <a:latin typeface="Arial"/>
              <a:cs typeface="Arial"/>
            </a:endParaRPr>
          </a:p>
          <a:p>
            <a:pPr marR="0" algn="l" defTabSz="914400">
              <a:lnSpc>
                <a:spcPct val="100000"/>
              </a:lnSpc>
              <a:spcBef>
                <a:spcPts val="0"/>
              </a:spcBef>
              <a:spcAft>
                <a:spcPts val="0"/>
              </a:spcAft>
              <a:buClrTx/>
              <a:buSzTx/>
              <a:buFont typeface="Arial" panose="020B0604020202020204" pitchFamily="34" charset="0"/>
              <a:buChar char="•"/>
              <a:tabLst/>
              <a:defRPr/>
            </a:pPr>
            <a:endParaRPr lang="en-US" sz="2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indent="0">
              <a:lnSpc>
                <a:spcPct val="100000"/>
              </a:lnSpc>
              <a:spcBef>
                <a:spcPts val="0"/>
              </a:spcBef>
              <a:buNone/>
              <a:defRPr/>
            </a:pPr>
            <a:r>
              <a:rPr lang="en-US" sz="2200" dirty="0">
                <a:solidFill>
                  <a:srgbClr val="FFFFFF"/>
                </a:solidFill>
                <a:latin typeface="Arial"/>
                <a:cs typeface="Arial"/>
              </a:rPr>
              <a:t>*Fiscal year is July 1 – June 30</a:t>
            </a:r>
          </a:p>
          <a:p>
            <a:pPr marL="1371600" lvl="2" indent="-457200">
              <a:lnSpc>
                <a:spcPct val="100000"/>
              </a:lnSpc>
              <a:spcBef>
                <a:spcPts val="0"/>
              </a:spcBef>
              <a:defRPr/>
            </a:pPr>
            <a:endParaRPr lang="en-US" sz="2200" dirty="0">
              <a:solidFill>
                <a:srgbClr val="FFFFFF"/>
              </a:solidFill>
            </a:endParaRPr>
          </a:p>
          <a:p>
            <a:pPr marL="11430" lvl="1" indent="0">
              <a:lnSpc>
                <a:spcPct val="100000"/>
              </a:lnSpc>
              <a:spcBef>
                <a:spcPts val="0"/>
              </a:spcBef>
              <a:buNone/>
            </a:pPr>
            <a:endParaRPr lang="en-US" dirty="0"/>
          </a:p>
          <a:p>
            <a:endParaRPr lang="en-US" dirty="0"/>
          </a:p>
        </p:txBody>
      </p:sp>
      <p:sp>
        <p:nvSpPr>
          <p:cNvPr id="6" name="Title 1">
            <a:extLst>
              <a:ext uri="{FF2B5EF4-FFF2-40B4-BE49-F238E27FC236}">
                <a16:creationId xmlns:a16="http://schemas.microsoft.com/office/drawing/2014/main" id="{072687ED-6462-3D2E-1E8C-C28E51876B38}"/>
              </a:ext>
            </a:extLst>
          </p:cNvPr>
          <p:cNvSpPr>
            <a:spLocks noGrp="1"/>
          </p:cNvSpPr>
          <p:nvPr>
            <p:ph type="title"/>
          </p:nvPr>
        </p:nvSpPr>
        <p:spPr>
          <a:xfrm>
            <a:off x="548605" y="617685"/>
            <a:ext cx="8653041" cy="665022"/>
          </a:xfrm>
        </p:spPr>
        <p:txBody>
          <a:bodyPr>
            <a:normAutofit fontScale="90000"/>
          </a:bodyPr>
          <a:lstStyle/>
          <a:p>
            <a:r>
              <a:rPr lang="en-US" dirty="0"/>
              <a:t>District &amp; Club Community Impact Grants</a:t>
            </a:r>
          </a:p>
        </p:txBody>
      </p:sp>
      <p:sp>
        <p:nvSpPr>
          <p:cNvPr id="7" name="Rectangle 6">
            <a:extLst>
              <a:ext uri="{FF2B5EF4-FFF2-40B4-BE49-F238E27FC236}">
                <a16:creationId xmlns:a16="http://schemas.microsoft.com/office/drawing/2014/main" id="{6E3E5F8D-8FBD-5C2A-7548-08E15F2D61BA}"/>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1810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0E4431F-DE12-4F41-8B88-CAF7DB1CBAB5}"/>
              </a:ext>
            </a:extLst>
          </p:cNvPr>
          <p:cNvSpPr txBox="1"/>
          <p:nvPr/>
        </p:nvSpPr>
        <p:spPr>
          <a:xfrm>
            <a:off x="548605" y="1514977"/>
            <a:ext cx="6636987" cy="4339650"/>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en-US" sz="2300" dirty="0">
                <a:solidFill>
                  <a:srgbClr val="FFFFFF"/>
                </a:solidFill>
                <a:latin typeface="Arial"/>
                <a:cs typeface="Arial"/>
              </a:rPr>
              <a:t>Only </a:t>
            </a:r>
            <a:r>
              <a:rPr kumimoji="0" lang="en-US" sz="2300" b="0" i="0" u="none" strike="noStrike" kern="1200" cap="none" spc="0" normalizeH="0" baseline="0" noProof="0" dirty="0">
                <a:ln>
                  <a:noFill/>
                </a:ln>
                <a:solidFill>
                  <a:srgbClr val="FFFFFF"/>
                </a:solidFill>
                <a:effectLst/>
                <a:uLnTx/>
                <a:uFillTx/>
                <a:latin typeface="Arial"/>
                <a:ea typeface="+mn-ea"/>
                <a:cs typeface="Arial"/>
              </a:rPr>
              <a:t>grants a club can apply for</a:t>
            </a:r>
            <a:endParaRPr kumimoji="0" lang="en-US" sz="2300" b="0" i="0" u="none" strike="noStrike" kern="1200" cap="none" spc="0" normalizeH="0" baseline="0" noProof="0" dirty="0">
              <a:ln>
                <a:noFill/>
              </a:ln>
              <a:solidFill>
                <a:srgbClr val="555659"/>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FF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en-US" sz="2300" dirty="0">
                <a:solidFill>
                  <a:srgbClr val="FFFFFF"/>
                </a:solidFill>
                <a:latin typeface="Arial"/>
                <a:cs typeface="Arial"/>
              </a:rPr>
              <a:t>Must </a:t>
            </a:r>
            <a:r>
              <a:rPr kumimoji="0" lang="en-US" sz="2300" b="0" i="0" u="none" strike="noStrike" kern="1200" cap="none" spc="0" normalizeH="0" baseline="0" noProof="0" dirty="0">
                <a:ln>
                  <a:noFill/>
                </a:ln>
                <a:solidFill>
                  <a:srgbClr val="FFFFFF"/>
                </a:solidFill>
                <a:effectLst/>
                <a:uLnTx/>
                <a:uFillTx/>
                <a:latin typeface="Arial"/>
                <a:ea typeface="+mn-ea"/>
                <a:cs typeface="Arial"/>
              </a:rPr>
              <a:t>support </a:t>
            </a:r>
            <a:r>
              <a:rPr kumimoji="0" lang="en-US" sz="2300" b="0" i="0" u="sng" strike="noStrike" kern="1200" cap="none" spc="0" normalizeH="0" baseline="0" noProof="0" dirty="0">
                <a:ln>
                  <a:noFill/>
                </a:ln>
                <a:solidFill>
                  <a:srgbClr val="FFFFFF"/>
                </a:solidFill>
                <a:effectLst/>
                <a:uLnTx/>
                <a:uFillTx/>
                <a:latin typeface="Arial"/>
                <a:ea typeface="+mn-ea"/>
                <a:cs typeface="Arial"/>
              </a:rPr>
              <a:t>humanitarian</a:t>
            </a:r>
            <a:r>
              <a:rPr kumimoji="0" lang="en-US" sz="2300" b="0" i="0" u="none" strike="noStrike" kern="1200" cap="none" spc="0" normalizeH="0" baseline="0" noProof="0" dirty="0">
                <a:ln>
                  <a:noFill/>
                </a:ln>
                <a:solidFill>
                  <a:srgbClr val="FFFFFF"/>
                </a:solidFill>
                <a:effectLst/>
                <a:uLnTx/>
                <a:uFillTx/>
                <a:latin typeface="Arial"/>
                <a:ea typeface="+mn-ea"/>
                <a:cs typeface="Arial"/>
              </a:rPr>
              <a:t> service projects</a:t>
            </a:r>
          </a:p>
          <a:p>
            <a:pPr marL="571500" marR="0" lvl="0" indent="-571500" algn="l" defTabSz="914400" rtl="0" eaLnBrk="1" fontAlgn="auto" latinLnBrk="0" hangingPunct="1">
              <a:lnSpc>
                <a:spcPct val="100000"/>
              </a:lnSpc>
              <a:spcBef>
                <a:spcPts val="0"/>
              </a:spcBef>
              <a:spcAft>
                <a:spcPts val="0"/>
              </a:spcAft>
              <a:buClrTx/>
              <a:buSzTx/>
              <a:buFont typeface="Arial"/>
              <a:buChar char="•"/>
              <a:tabLst/>
              <a:defRPr/>
            </a:pPr>
            <a:endParaRPr kumimoji="0" lang="en-US" sz="2300" b="0" i="0" u="none" strike="noStrike" kern="1200" cap="none" spc="0" normalizeH="0" baseline="0" noProof="0" dirty="0">
              <a:ln>
                <a:noFill/>
              </a:ln>
              <a:solidFill>
                <a:srgbClr val="FFFFFF"/>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300" b="0" i="0" u="none" strike="noStrike" kern="1200" cap="none" spc="0" normalizeH="0" baseline="0" noProof="0" dirty="0">
                <a:ln>
                  <a:noFill/>
                </a:ln>
                <a:solidFill>
                  <a:srgbClr val="FFFFFF"/>
                </a:solidFill>
                <a:effectLst/>
                <a:uLnTx/>
                <a:uFillTx/>
                <a:latin typeface="Arial"/>
                <a:ea typeface="+mn-ea"/>
                <a:cs typeface="Arial"/>
              </a:rPr>
              <a:t>Can be </a:t>
            </a:r>
            <a:r>
              <a:rPr kumimoji="0" lang="en-US" sz="2300" b="0" i="0" u="none" strike="noStrike" kern="1200" cap="none" spc="0" normalizeH="0" baseline="0" noProof="0" dirty="0" err="1">
                <a:ln>
                  <a:noFill/>
                </a:ln>
                <a:solidFill>
                  <a:srgbClr val="FFFFFF"/>
                </a:solidFill>
                <a:effectLst/>
                <a:uLnTx/>
                <a:uFillTx/>
                <a:latin typeface="Arial"/>
                <a:ea typeface="+mn-ea"/>
                <a:cs typeface="Arial"/>
              </a:rPr>
              <a:t>be</a:t>
            </a:r>
            <a:r>
              <a:rPr kumimoji="0" lang="en-US" sz="2300" b="0" i="0" u="none" strike="noStrike" kern="1200" cap="none" spc="0" normalizeH="0" baseline="0" noProof="0" dirty="0">
                <a:ln>
                  <a:noFill/>
                </a:ln>
                <a:solidFill>
                  <a:srgbClr val="FFFFFF"/>
                </a:solidFill>
                <a:effectLst/>
                <a:uLnTx/>
                <a:uFillTx/>
                <a:latin typeface="Arial"/>
                <a:ea typeface="+mn-ea"/>
                <a:cs typeface="Arial"/>
              </a:rPr>
              <a:t> used as local matching funds for  LCIF grant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300" b="0" i="0" u="none" strike="noStrike" kern="1200" cap="none" spc="0" normalizeH="0" baseline="0" noProof="0" dirty="0">
              <a:ln>
                <a:noFill/>
              </a:ln>
              <a:solidFill>
                <a:srgbClr val="FFFFFF"/>
              </a:solidFill>
              <a:effectLst/>
              <a:uLnTx/>
              <a:uFillTx/>
              <a:latin typeface="Arial"/>
              <a:ea typeface="Calibri"/>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300" b="0" i="0" u="none" strike="noStrike" kern="1200" cap="none" spc="0" normalizeH="0" baseline="0" noProof="0" dirty="0">
                <a:ln>
                  <a:noFill/>
                </a:ln>
                <a:solidFill>
                  <a:srgbClr val="FEFFFF"/>
                </a:solidFill>
                <a:effectLst/>
                <a:uLnTx/>
                <a:uFillTx/>
                <a:latin typeface="Arial"/>
                <a:ea typeface="Calibri"/>
                <a:cs typeface="Calibri"/>
              </a:rPr>
              <a:t>Have up to 15 year to use funds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lang="en-US" sz="2300" dirty="0">
              <a:solidFill>
                <a:srgbClr val="FEFFFF"/>
              </a:solidFill>
              <a:latin typeface="Arial"/>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300" b="0" i="0" u="none" strike="noStrike" kern="1200" cap="none" spc="0" normalizeH="0" baseline="0" noProof="0" dirty="0">
                <a:ln>
                  <a:noFill/>
                </a:ln>
                <a:solidFill>
                  <a:srgbClr val="FEFFFF"/>
                </a:solidFill>
                <a:effectLst/>
                <a:uLnTx/>
                <a:uFillTx/>
                <a:latin typeface="Arial"/>
                <a:ea typeface="Calibri"/>
                <a:cs typeface="Calibri"/>
              </a:rPr>
              <a:t>Can be used for multiple projects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lang="en-US" sz="2300" dirty="0">
              <a:solidFill>
                <a:srgbClr val="FEFFFF"/>
              </a:solidFill>
              <a:latin typeface="Arial"/>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300" b="0" i="0" u="none" strike="noStrike" kern="1200" cap="none" spc="0" normalizeH="0" baseline="0" noProof="0" dirty="0">
              <a:ln>
                <a:noFill/>
              </a:ln>
              <a:solidFill>
                <a:srgbClr val="FEFFFF"/>
              </a:solidFill>
              <a:effectLst/>
              <a:uLnTx/>
              <a:uFillTx/>
              <a:latin typeface="Arial"/>
              <a:ea typeface="Calibri"/>
              <a:cs typeface="Calibri"/>
            </a:endParaRPr>
          </a:p>
        </p:txBody>
      </p:sp>
      <p:sp>
        <p:nvSpPr>
          <p:cNvPr id="2" name="Title 1">
            <a:extLst>
              <a:ext uri="{FF2B5EF4-FFF2-40B4-BE49-F238E27FC236}">
                <a16:creationId xmlns:a16="http://schemas.microsoft.com/office/drawing/2014/main" id="{D9D8A558-4F79-E0E8-B4DF-FFA1160926A0}"/>
              </a:ext>
            </a:extLst>
          </p:cNvPr>
          <p:cNvSpPr>
            <a:spLocks noGrp="1"/>
          </p:cNvSpPr>
          <p:nvPr>
            <p:ph type="title"/>
          </p:nvPr>
        </p:nvSpPr>
        <p:spPr>
          <a:xfrm>
            <a:off x="548605" y="527878"/>
            <a:ext cx="8653041" cy="665022"/>
          </a:xfrm>
        </p:spPr>
        <p:txBody>
          <a:bodyPr>
            <a:normAutofit/>
          </a:bodyPr>
          <a:lstStyle/>
          <a:p>
            <a:r>
              <a:rPr lang="en-US" dirty="0"/>
              <a:t>OTHER DCG FACTS</a:t>
            </a:r>
          </a:p>
        </p:txBody>
      </p:sp>
      <p:sp>
        <p:nvSpPr>
          <p:cNvPr id="4" name="Rectangle 3">
            <a:extLst>
              <a:ext uri="{FF2B5EF4-FFF2-40B4-BE49-F238E27FC236}">
                <a16:creationId xmlns:a16="http://schemas.microsoft.com/office/drawing/2014/main" id="{44F588FD-AF76-BE9F-829A-C12E75F0974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06580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4EC19B-9BA3-504B-BA09-D19120F53584}"/>
              </a:ext>
            </a:extLst>
          </p:cNvPr>
          <p:cNvSpPr/>
          <p:nvPr/>
        </p:nvSpPr>
        <p:spPr>
          <a:xfrm>
            <a:off x="0" y="0"/>
            <a:ext cx="12192000" cy="6858000"/>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16BBAD6-A302-714D-AA8A-E99BFC1BF44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6" name="Picture 15" descr="A picture containing food, drawing&#10;&#10;Description automatically generated">
            <a:extLst>
              <a:ext uri="{FF2B5EF4-FFF2-40B4-BE49-F238E27FC236}">
                <a16:creationId xmlns:a16="http://schemas.microsoft.com/office/drawing/2014/main" id="{379AF2EC-5D04-844C-B0DC-BB13D23EA16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7" name="Group 16">
            <a:extLst>
              <a:ext uri="{FF2B5EF4-FFF2-40B4-BE49-F238E27FC236}">
                <a16:creationId xmlns:a16="http://schemas.microsoft.com/office/drawing/2014/main" id="{5881348D-A3CA-EE43-A9D1-B896E53CAE24}"/>
              </a:ext>
            </a:extLst>
          </p:cNvPr>
          <p:cNvGrpSpPr/>
          <p:nvPr/>
        </p:nvGrpSpPr>
        <p:grpSpPr>
          <a:xfrm>
            <a:off x="11273010" y="6416040"/>
            <a:ext cx="125096" cy="365760"/>
            <a:chOff x="9970956" y="6416040"/>
            <a:chExt cx="125096" cy="365760"/>
          </a:xfrm>
        </p:grpSpPr>
        <p:cxnSp>
          <p:nvCxnSpPr>
            <p:cNvPr id="18" name="Straight Connector 17">
              <a:extLst>
                <a:ext uri="{FF2B5EF4-FFF2-40B4-BE49-F238E27FC236}">
                  <a16:creationId xmlns:a16="http://schemas.microsoft.com/office/drawing/2014/main" id="{7D21873E-E359-1E4E-9400-FBE961DA87E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ACECA5-7189-C849-A87B-AB0087012D47}"/>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id="{61C5AB87-426E-614B-ABA7-5AEFFF1FCC3D}"/>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4A2755F2-0D7E-2F43-BECC-6E250180995B}"/>
              </a:ext>
            </a:extLst>
          </p:cNvPr>
          <p:cNvSpPr>
            <a:spLocks noGrp="1"/>
          </p:cNvSpPr>
          <p:nvPr>
            <p:ph sz="quarter" idx="14"/>
          </p:nvPr>
        </p:nvSpPr>
        <p:spPr>
          <a:xfrm>
            <a:off x="535643" y="1386531"/>
            <a:ext cx="11593604" cy="4845048"/>
          </a:xfrm>
        </p:spPr>
        <p:txBody>
          <a:bodyPr vert="horz" lIns="91440" tIns="45720" rIns="91440" bIns="45720" rtlCol="0" anchor="t">
            <a:noAutofit/>
          </a:bodyPr>
          <a:lstStyle/>
          <a:p>
            <a:pPr lvl="1">
              <a:lnSpc>
                <a:spcPct val="110000"/>
              </a:lnSpc>
            </a:pPr>
            <a:r>
              <a:rPr lang="en-US" b="1" dirty="0"/>
              <a:t>Emergency Grants: </a:t>
            </a:r>
            <a:r>
              <a:rPr lang="en-US" dirty="0"/>
              <a:t>up to $10,000 for victims of natural disaster</a:t>
            </a:r>
          </a:p>
          <a:p>
            <a:pPr lvl="1">
              <a:lnSpc>
                <a:spcPct val="110000"/>
              </a:lnSpc>
            </a:pPr>
            <a:endParaRPr lang="en-US" dirty="0"/>
          </a:p>
          <a:p>
            <a:pPr lvl="1">
              <a:lnSpc>
                <a:spcPct val="110000"/>
              </a:lnSpc>
            </a:pPr>
            <a:r>
              <a:rPr lang="en-US" b="1" dirty="0"/>
              <a:t>Community Recovery Grants</a:t>
            </a:r>
            <a:r>
              <a:rPr lang="en-US" dirty="0"/>
              <a:t>: Up to $20,000 </a:t>
            </a:r>
            <a:r>
              <a:rPr lang="en-US" b="1" dirty="0"/>
              <a:t>for </a:t>
            </a:r>
            <a:r>
              <a:rPr lang="en-US" dirty="0"/>
              <a:t>short-term clean-up and repair after immediate needs are met</a:t>
            </a:r>
          </a:p>
          <a:p>
            <a:pPr lvl="1">
              <a:lnSpc>
                <a:spcPct val="110000"/>
              </a:lnSpc>
            </a:pPr>
            <a:endParaRPr lang="en-US" dirty="0"/>
          </a:p>
          <a:p>
            <a:pPr lvl="1">
              <a:lnSpc>
                <a:spcPct val="110000"/>
              </a:lnSpc>
            </a:pPr>
            <a:r>
              <a:rPr lang="en-US" b="1" dirty="0"/>
              <a:t>Disaster Preparedness Grants: </a:t>
            </a:r>
            <a:r>
              <a:rPr lang="en-US" dirty="0"/>
              <a:t>Up to $10,000 to prepare for future relief efforts</a:t>
            </a:r>
          </a:p>
          <a:p>
            <a:pPr lvl="1">
              <a:lnSpc>
                <a:spcPct val="110000"/>
              </a:lnSpc>
            </a:pPr>
            <a:endParaRPr lang="en-US" dirty="0"/>
          </a:p>
          <a:p>
            <a:pPr lvl="1">
              <a:lnSpc>
                <a:spcPct val="110000"/>
              </a:lnSpc>
            </a:pPr>
            <a:r>
              <a:rPr lang="en-US" b="1" dirty="0">
                <a:latin typeface="Arial"/>
                <a:cs typeface="Arial"/>
              </a:rPr>
              <a:t>Major Catastrophe Grants - </a:t>
            </a:r>
            <a:r>
              <a:rPr lang="en-US" dirty="0">
                <a:latin typeface="Arial"/>
                <a:cs typeface="Arial"/>
              </a:rPr>
              <a:t>minimum of $50,000 at the discretion of LCI President and LCIF Chairperson </a:t>
            </a:r>
          </a:p>
          <a:p>
            <a:pPr lvl="1">
              <a:lnSpc>
                <a:spcPct val="110000"/>
              </a:lnSpc>
            </a:pPr>
            <a:endParaRPr lang="en-US" b="1" dirty="0"/>
          </a:p>
        </p:txBody>
      </p:sp>
      <p:sp>
        <p:nvSpPr>
          <p:cNvPr id="5" name="Title 4">
            <a:extLst>
              <a:ext uri="{FF2B5EF4-FFF2-40B4-BE49-F238E27FC236}">
                <a16:creationId xmlns:a16="http://schemas.microsoft.com/office/drawing/2014/main" id="{4997D701-7963-C84D-875D-4FFA1613CDAA}"/>
              </a:ext>
            </a:extLst>
          </p:cNvPr>
          <p:cNvSpPr>
            <a:spLocks noGrp="1"/>
          </p:cNvSpPr>
          <p:nvPr>
            <p:ph type="title"/>
          </p:nvPr>
        </p:nvSpPr>
        <p:spPr>
          <a:xfrm>
            <a:off x="535643" y="407859"/>
            <a:ext cx="8653041" cy="665022"/>
          </a:xfrm>
        </p:spPr>
        <p:txBody>
          <a:bodyPr>
            <a:normAutofit/>
          </a:bodyPr>
          <a:lstStyle/>
          <a:p>
            <a:r>
              <a:rPr lang="en-US" sz="3600" dirty="0"/>
              <a:t>DISASTER GRANTS</a:t>
            </a:r>
          </a:p>
        </p:txBody>
      </p:sp>
      <p:pic>
        <p:nvPicPr>
          <p:cNvPr id="7" name="Picture 6" descr="A picture containing clock, room&#10;&#10;Description automatically generated">
            <a:extLst>
              <a:ext uri="{FF2B5EF4-FFF2-40B4-BE49-F238E27FC236}">
                <a16:creationId xmlns:a16="http://schemas.microsoft.com/office/drawing/2014/main" id="{FB930180-D172-3144-9DB1-35667085DCFD}"/>
              </a:ext>
            </a:extLst>
          </p:cNvPr>
          <p:cNvPicPr>
            <a:picLocks noChangeAspect="1"/>
          </p:cNvPicPr>
          <p:nvPr/>
        </p:nvPicPr>
        <p:blipFill>
          <a:blip r:embed="rId5"/>
          <a:stretch>
            <a:fillRect/>
          </a:stretch>
        </p:blipFill>
        <p:spPr>
          <a:xfrm>
            <a:off x="374309" y="5830698"/>
            <a:ext cx="841248" cy="841248"/>
          </a:xfrm>
          <a:prstGeom prst="rect">
            <a:avLst/>
          </a:prstGeom>
        </p:spPr>
      </p:pic>
      <p:sp>
        <p:nvSpPr>
          <p:cNvPr id="3" name="Rectangle 2">
            <a:extLst>
              <a:ext uri="{FF2B5EF4-FFF2-40B4-BE49-F238E27FC236}">
                <a16:creationId xmlns:a16="http://schemas.microsoft.com/office/drawing/2014/main" id="{85EEDAEF-8E93-01BB-978A-82B47BA03147}"/>
              </a:ext>
            </a:extLst>
          </p:cNvPr>
          <p:cNvSpPr/>
          <p:nvPr/>
        </p:nvSpPr>
        <p:spPr>
          <a:xfrm>
            <a:off x="0" y="555222"/>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53518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685800" y="727674"/>
            <a:ext cx="1039716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APPLICANT RESOURCES &amp; INFORMATION</a:t>
            </a: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1" y="1961002"/>
            <a:ext cx="11079956" cy="4131950"/>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a:ea typeface="Arial" charset="0"/>
                <a:cs typeface="Arial"/>
              </a:rPr>
              <a:t>Grants Toolkit: </a:t>
            </a:r>
            <a:br>
              <a:rPr kumimoji="0" lang="en-US" sz="2600" b="0" i="0" u="none" strike="noStrike" kern="0" cap="none" spc="0" normalizeH="0" baseline="0" noProof="0" dirty="0">
                <a:ln>
                  <a:noFill/>
                </a:ln>
                <a:solidFill>
                  <a:srgbClr val="555659"/>
                </a:solidFill>
                <a:effectLst/>
                <a:uLnTx/>
                <a:uFillTx/>
                <a:latin typeface="Arial" charset="0"/>
                <a:ea typeface="Arial" charset="0"/>
                <a:cs typeface="Arial" charset="0"/>
              </a:rPr>
            </a:br>
            <a:r>
              <a:rPr kumimoji="0" lang="en-US" sz="2600" b="1" i="0" u="none" strike="noStrike" kern="0" cap="none" spc="0" normalizeH="0" baseline="0" noProof="0" dirty="0">
                <a:ln>
                  <a:noFill/>
                </a:ln>
                <a:solidFill>
                  <a:srgbClr val="EBB700"/>
                </a:solidFill>
                <a:effectLst/>
                <a:uLnTx/>
                <a:uFillTx/>
                <a:latin typeface="Arial"/>
                <a:ea typeface="Arial" charset="0"/>
                <a:cs typeface="Arial"/>
              </a:rPr>
              <a:t>lionsclubs.org/</a:t>
            </a:r>
            <a:r>
              <a:rPr kumimoji="0" lang="en-US" sz="2600" b="1" i="0" u="none" strike="noStrike" kern="0" cap="none" spc="0" normalizeH="0" baseline="0" noProof="0" dirty="0" err="1">
                <a:ln>
                  <a:noFill/>
                </a:ln>
                <a:solidFill>
                  <a:srgbClr val="EBB700"/>
                </a:solidFill>
                <a:effectLst/>
                <a:uLnTx/>
                <a:uFillTx/>
                <a:latin typeface="Arial"/>
                <a:ea typeface="Arial" charset="0"/>
                <a:cs typeface="Arial"/>
              </a:rPr>
              <a:t>grantstoolkit</a:t>
            </a:r>
            <a:endParaRPr kumimoji="0" lang="en-US" sz="2600" b="1" i="0" u="none" strike="noStrike" kern="0" cap="none" spc="0" normalizeH="0" baseline="0" noProof="0" dirty="0">
              <a:ln>
                <a:noFill/>
              </a:ln>
              <a:solidFill>
                <a:srgbClr val="EBB700"/>
              </a:solidFill>
              <a:effectLst/>
              <a:uLnTx/>
              <a:uFillTx/>
              <a:latin typeface="Arial"/>
              <a:ea typeface="Arial" charset="0"/>
              <a:cs typeface="Arial"/>
            </a:endParaRPr>
          </a:p>
          <a:p>
            <a:pPr marL="569908"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Grant deadlines:</a:t>
            </a:r>
            <a:b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b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October </a:t>
            </a:r>
            <a:r>
              <a:rPr kumimoji="0" lang="en-US" sz="2600" b="1" i="0" u="none" strike="noStrike" kern="0" cap="none" spc="0" normalizeH="0" baseline="0" noProof="0" dirty="0">
                <a:ln>
                  <a:noFill/>
                </a:ln>
                <a:solidFill>
                  <a:srgbClr val="EBB700"/>
                </a:solidFill>
                <a:effectLst/>
                <a:uLnTx/>
                <a:uFillTx/>
                <a:latin typeface="Arial" charset="0"/>
                <a:ea typeface="Arial" charset="0"/>
                <a:cs typeface="Arial" charset="0"/>
              </a:rPr>
              <a:t>||</a:t>
            </a: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 February </a:t>
            </a:r>
            <a:r>
              <a:rPr kumimoji="0" lang="en-US" sz="2600" b="1" i="0" u="none" strike="noStrike" kern="0" cap="none" spc="0" normalizeH="0" baseline="0" noProof="0" dirty="0">
                <a:ln>
                  <a:noFill/>
                </a:ln>
                <a:solidFill>
                  <a:srgbClr val="EBB700"/>
                </a:solidFill>
                <a:effectLst/>
                <a:uLnTx/>
                <a:uFillTx/>
                <a:latin typeface="Arial" charset="0"/>
                <a:ea typeface="Arial" charset="0"/>
                <a:cs typeface="Arial" charset="0"/>
              </a:rPr>
              <a:t>||</a:t>
            </a: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 May</a:t>
            </a:r>
          </a:p>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a:ea typeface="Arial" charset="0"/>
                <a:cs typeface="Arial"/>
              </a:rPr>
              <a:t>Email Global Grants:</a:t>
            </a:r>
            <a:br>
              <a:rPr kumimoji="0" lang="en-US" sz="2600" b="0" i="0" u="none" strike="noStrike" kern="0" cap="none" spc="0" normalizeH="0" baseline="0" noProof="0" dirty="0">
                <a:ln>
                  <a:noFill/>
                </a:ln>
                <a:solidFill>
                  <a:srgbClr val="555659"/>
                </a:solidFill>
                <a:effectLst/>
                <a:uLnTx/>
                <a:uFillTx/>
                <a:latin typeface="Arial" charset="0"/>
                <a:ea typeface="Arial" charset="0"/>
                <a:cs typeface="Arial" charset="0"/>
              </a:rPr>
            </a:br>
            <a:r>
              <a:rPr lang="en-US" sz="2600" b="1" kern="0" dirty="0">
                <a:solidFill>
                  <a:srgbClr val="EBB700"/>
                </a:solidFill>
                <a:latin typeface="Arial"/>
                <a:ea typeface="Arial" charset="0"/>
                <a:cs typeface="Arial"/>
              </a:rPr>
              <a:t>USA</a:t>
            </a:r>
            <a:r>
              <a:rPr kumimoji="0" lang="en-US" sz="2600" b="1" i="0" u="none" strike="noStrike" kern="0" cap="none" spc="0" normalizeH="0" baseline="0" noProof="0" dirty="0">
                <a:ln>
                  <a:noFill/>
                </a:ln>
                <a:solidFill>
                  <a:srgbClr val="EBB700"/>
                </a:solidFill>
                <a:effectLst/>
                <a:uLnTx/>
                <a:uFillTx/>
                <a:latin typeface="Arial"/>
                <a:ea typeface="Arial" charset="0"/>
                <a:cs typeface="Arial"/>
              </a:rPr>
              <a:t>GlobalGrants@lionsclubs.org</a:t>
            </a:r>
            <a:endParaRPr kumimoji="0" lang="en-US" sz="2600" b="1" i="0" u="none" strike="noStrike" kern="0" cap="none" spc="0" normalizeH="0" baseline="0" noProof="0" dirty="0">
              <a:ln>
                <a:noFill/>
              </a:ln>
              <a:solidFill>
                <a:srgbClr val="EBB700"/>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955778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980338" y="1236269"/>
            <a:ext cx="9926930" cy="636422"/>
          </a:xfrm>
        </p:spPr>
        <p:txBody>
          <a:bodyPr>
            <a:normAutofit fontScale="90000"/>
          </a:bodyPr>
          <a:lstStyle/>
          <a:p>
            <a:pPr algn="ctr"/>
            <a:r>
              <a:rPr lang="en-US" dirty="0"/>
              <a:t>PROVIDE RECOGNITION</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277079" y="2304182"/>
            <a:ext cx="11036301" cy="2249635"/>
          </a:xfrm>
        </p:spPr>
        <p:txBody>
          <a:bodyPr>
            <a:noAutofit/>
          </a:bodyPr>
          <a:lstStyle/>
          <a:p>
            <a:pPr marL="571500" indent="-571500">
              <a:buFont typeface="Arial" panose="020B0604020202020204" pitchFamily="34" charset="0"/>
              <a:buChar char="•"/>
            </a:pPr>
            <a:r>
              <a:rPr lang="en-US" sz="3600" dirty="0"/>
              <a:t>	Lions share program</a:t>
            </a:r>
          </a:p>
          <a:p>
            <a:pPr marL="571500" indent="-571500">
              <a:buFont typeface="Arial" panose="020B0604020202020204" pitchFamily="34" charset="0"/>
              <a:buChar char="•"/>
            </a:pPr>
            <a:r>
              <a:rPr lang="en-US" sz="3600" dirty="0"/>
              <a:t>	Melvin Jones/ Progressive Melvin Jones</a:t>
            </a:r>
          </a:p>
          <a:p>
            <a:pPr marL="571500" indent="-571500">
              <a:buFont typeface="Arial" panose="020B0604020202020204" pitchFamily="34" charset="0"/>
              <a:buChar char="•"/>
            </a:pPr>
            <a:r>
              <a:rPr lang="en-US" sz="3600" dirty="0"/>
              <a:t>	Club recognition</a:t>
            </a:r>
          </a:p>
        </p:txBody>
      </p:sp>
    </p:spTree>
    <p:extLst>
      <p:ext uri="{BB962C8B-B14F-4D97-AF65-F5344CB8AC3E}">
        <p14:creationId xmlns:p14="http://schemas.microsoft.com/office/powerpoint/2010/main" val="3083578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7DAE3F-7BC6-482C-9974-13DA20074E13}"/>
              </a:ext>
            </a:extLst>
          </p:cNvPr>
          <p:cNvSpPr txBox="1"/>
          <p:nvPr/>
        </p:nvSpPr>
        <p:spPr>
          <a:xfrm>
            <a:off x="563412" y="2138300"/>
            <a:ext cx="6751787"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lang="en-US" sz="2400" dirty="0">
                <a:solidFill>
                  <a:srgbClr val="FFFFFF"/>
                </a:solidFill>
                <a:latin typeface="Arial"/>
                <a:cs typeface="Arial"/>
              </a:rPr>
              <a:t>For </a:t>
            </a:r>
            <a:r>
              <a:rPr kumimoji="0" lang="en-US" sz="2400" b="0" i="0" u="none" strike="noStrike" kern="1200" cap="none" spc="0" normalizeH="0" baseline="0" noProof="0" dirty="0">
                <a:ln>
                  <a:noFill/>
                </a:ln>
                <a:solidFill>
                  <a:srgbClr val="FFFFFF"/>
                </a:solidFill>
                <a:effectLst/>
                <a:uLnTx/>
                <a:uFillTx/>
                <a:latin typeface="Arial"/>
                <a:cs typeface="Arial"/>
              </a:rPr>
              <a:t>individual donations of</a:t>
            </a:r>
            <a:r>
              <a:rPr kumimoji="0" lang="en-US" sz="2400" b="0" i="0" u="none" strike="noStrike" kern="1200" cap="none" spc="0" normalizeH="0" noProof="0" dirty="0">
                <a:ln>
                  <a:noFill/>
                </a:ln>
                <a:solidFill>
                  <a:srgbClr val="FFFFFF"/>
                </a:solidFill>
                <a:effectLst/>
                <a:uLnTx/>
                <a:uFillTx/>
                <a:latin typeface="Arial"/>
                <a:cs typeface="Arial"/>
              </a:rPr>
              <a:t> </a:t>
            </a:r>
            <a:r>
              <a:rPr kumimoji="0" lang="en-US" sz="2400" b="0" i="0" u="none" strike="noStrike" kern="1200" cap="none" spc="0" normalizeH="0" baseline="0" noProof="0" dirty="0">
                <a:ln>
                  <a:noFill/>
                </a:ln>
                <a:solidFill>
                  <a:srgbClr val="FFFFFF"/>
                </a:solidFill>
                <a:effectLst/>
                <a:uLnTx/>
                <a:uFillTx/>
                <a:latin typeface="Arial"/>
                <a:cs typeface="Arial"/>
              </a:rPr>
              <a:t>$50 or more</a:t>
            </a:r>
            <a:endParaRPr lang="en-US" sz="2400" b="0" i="0" u="none" strike="noStrike" kern="1200" cap="none" spc="0" normalizeH="0" baseline="0" noProof="0" dirty="0">
              <a:ln>
                <a:noFill/>
              </a:ln>
              <a:solidFill>
                <a:srgbClr val="FFFFFF"/>
              </a:solidFill>
              <a:effectLst/>
              <a:uLnTx/>
              <a:uFillTx/>
              <a:latin typeface="Arial"/>
              <a:cs typeface="Arial"/>
            </a:endParaRPr>
          </a:p>
          <a:p>
            <a:pPr marL="742950" lvl="1" indent="-285750">
              <a:buFont typeface="Arial" panose="020B0604020202020204" pitchFamily="34" charset="0"/>
              <a:buChar char="•"/>
              <a:defRPr/>
            </a:pPr>
            <a:endParaRPr lang="en-US" sz="2400" dirty="0">
              <a:solidFill>
                <a:srgbClr val="FFFFFF"/>
              </a:solidFill>
              <a:latin typeface="Arial"/>
              <a:cs typeface="Arial"/>
            </a:endParaRPr>
          </a:p>
          <a:p>
            <a:pPr marL="742950" lvl="1" indent="-285750">
              <a:buFont typeface="Arial" panose="020B0604020202020204" pitchFamily="34" charset="0"/>
              <a:buChar char="•"/>
              <a:defRPr/>
            </a:pPr>
            <a:r>
              <a:rPr lang="en-US" sz="2400" dirty="0">
                <a:solidFill>
                  <a:srgbClr val="FFFFFF"/>
                </a:solidFill>
                <a:latin typeface="Arial"/>
                <a:cs typeface="Arial"/>
              </a:rPr>
              <a:t>Bronze</a:t>
            </a:r>
            <a:r>
              <a:rPr kumimoji="0" lang="en-US" sz="2400" b="0" i="0" u="none" strike="noStrike" kern="1200" cap="none" spc="0" normalizeH="0" baseline="0" noProof="0" dirty="0">
                <a:ln>
                  <a:noFill/>
                </a:ln>
                <a:solidFill>
                  <a:srgbClr val="FFFFFF"/>
                </a:solidFill>
                <a:effectLst/>
                <a:uLnTx/>
                <a:uFillTx/>
                <a:latin typeface="Arial"/>
                <a:cs typeface="Arial"/>
              </a:rPr>
              <a:t>:  $50 - $99.99</a:t>
            </a:r>
            <a:endParaRPr lang="en-US" sz="2400" b="0" i="0" u="none" strike="noStrike" kern="1200" cap="none" spc="0" normalizeH="0" baseline="0" noProof="0" dirty="0">
              <a:ln>
                <a:noFill/>
              </a:ln>
              <a:solidFill>
                <a:srgbClr val="FFFFFF"/>
              </a:solidFill>
              <a:effectLst/>
              <a:uLnTx/>
              <a:uFillTx/>
              <a:latin typeface="Arial"/>
              <a:cs typeface="Arial"/>
            </a:endParaRPr>
          </a:p>
          <a:p>
            <a:pPr marL="742950" lvl="1" indent="-285750">
              <a:buFont typeface="Arial" panose="020B0604020202020204" pitchFamily="34" charset="0"/>
              <a:buChar char="•"/>
              <a:defRPr/>
            </a:pPr>
            <a:r>
              <a:rPr lang="en-US" sz="2400" dirty="0">
                <a:solidFill>
                  <a:srgbClr val="FFFFFF"/>
                </a:solidFill>
                <a:latin typeface="Arial"/>
                <a:cs typeface="Arial"/>
              </a:rPr>
              <a:t>Silver</a:t>
            </a:r>
            <a:r>
              <a:rPr kumimoji="0" lang="en-US" sz="2400" b="0" i="0" u="none" strike="noStrike" kern="1200" cap="none" spc="0" normalizeH="0" baseline="0" noProof="0" dirty="0">
                <a:ln>
                  <a:noFill/>
                </a:ln>
                <a:solidFill>
                  <a:srgbClr val="FFFFFF"/>
                </a:solidFill>
                <a:effectLst/>
                <a:uLnTx/>
                <a:uFillTx/>
                <a:latin typeface="Arial"/>
                <a:cs typeface="Arial"/>
              </a:rPr>
              <a:t>:    $100  - $199.99</a:t>
            </a:r>
            <a:endParaRPr lang="en-US" sz="2400" b="0" i="0" u="none" strike="noStrike" kern="1200" cap="none" spc="0" normalizeH="0" baseline="0" noProof="0" dirty="0">
              <a:ln>
                <a:noFill/>
              </a:ln>
              <a:solidFill>
                <a:srgbClr val="FFFFFF"/>
              </a:solidFill>
              <a:effectLst/>
              <a:uLnTx/>
              <a:uFillTx/>
              <a:latin typeface="Arial"/>
              <a:cs typeface="Arial"/>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Gold:      $200 and above</a:t>
            </a:r>
            <a:endParaRPr lang="en-US" sz="2400" b="0" i="0" u="none" strike="noStrike" kern="1200" cap="none" spc="0" normalizeH="0" baseline="0" noProof="0" dirty="0">
              <a:ln>
                <a:noFill/>
              </a:ln>
              <a:solidFill>
                <a:srgbClr val="FFFFFF"/>
              </a:solidFill>
              <a:effectLst/>
              <a:uLnTx/>
              <a:uFillTx/>
              <a:latin typeface="Arial"/>
              <a:cs typeface="Arial"/>
            </a:endParaRPr>
          </a:p>
          <a:p>
            <a:pPr marL="1200150" lvl="2" indent="-285750">
              <a:buFont typeface="Arial" panose="020B0604020202020204" pitchFamily="34" charset="0"/>
              <a:buChar char="•"/>
              <a:defRPr/>
            </a:pPr>
            <a:endParaRPr lang="en-US" sz="2400" dirty="0">
              <a:solidFill>
                <a:srgbClr val="FFFFFF"/>
              </a:solidFill>
              <a:latin typeface="Arial"/>
              <a:cs typeface="Arial"/>
            </a:endParaRPr>
          </a:p>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Donations also receive Melvin Jones credit</a:t>
            </a:r>
          </a:p>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Award of all three requires a donation of $350.</a:t>
            </a: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7BC84AC8-36D9-7B17-A2B4-56CB59EF1A8A}"/>
              </a:ext>
            </a:extLst>
          </p:cNvPr>
          <p:cNvSpPr/>
          <p:nvPr/>
        </p:nvSpPr>
        <p:spPr>
          <a:xfrm>
            <a:off x="-170331" y="765047"/>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Text Placeholder 18">
            <a:extLst>
              <a:ext uri="{FF2B5EF4-FFF2-40B4-BE49-F238E27FC236}">
                <a16:creationId xmlns:a16="http://schemas.microsoft.com/office/drawing/2014/main" id="{B2D1FA3A-FEAF-3780-7579-A42B779957B6}"/>
              </a:ext>
            </a:extLst>
          </p:cNvPr>
          <p:cNvSpPr txBox="1">
            <a:spLocks/>
          </p:cNvSpPr>
          <p:nvPr/>
        </p:nvSpPr>
        <p:spPr>
          <a:xfrm>
            <a:off x="449113" y="748882"/>
            <a:ext cx="8858173"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PRESIDENTIAL LCIF SUPPORTER</a:t>
            </a:r>
          </a:p>
        </p:txBody>
      </p:sp>
      <p:pic>
        <p:nvPicPr>
          <p:cNvPr id="4" name="Picture 3" descr="TCKP">
            <a:extLst>
              <a:ext uri="{FF2B5EF4-FFF2-40B4-BE49-F238E27FC236}">
                <a16:creationId xmlns:a16="http://schemas.microsoft.com/office/drawing/2014/main" id="{6A3AF358-FED3-481D-3B83-110ABB795CA0}"/>
              </a:ext>
            </a:extLst>
          </p:cNvPr>
          <p:cNvPicPr>
            <a:picLocks noChangeAspect="1"/>
          </p:cNvPicPr>
          <p:nvPr/>
        </p:nvPicPr>
        <p:blipFill rotWithShape="1">
          <a:blip r:embed="rId3">
            <a:extLst>
              <a:ext uri="{28A0092B-C50C-407E-A947-70E740481C1C}">
                <a14:useLocalDpi xmlns:a14="http://schemas.microsoft.com/office/drawing/2010/main" val="0"/>
              </a:ext>
            </a:extLst>
          </a:blip>
          <a:srcRect l="24335" r="28386" b="66230"/>
          <a:stretch/>
        </p:blipFill>
        <p:spPr bwMode="auto">
          <a:xfrm>
            <a:off x="9047332" y="404486"/>
            <a:ext cx="2705006" cy="1932114"/>
          </a:xfrm>
          <a:prstGeom prst="rect">
            <a:avLst/>
          </a:prstGeom>
          <a:noFill/>
          <a:ln>
            <a:noFill/>
          </a:ln>
        </p:spPr>
      </p:pic>
      <p:pic>
        <p:nvPicPr>
          <p:cNvPr id="6" name="Picture 5">
            <a:extLst>
              <a:ext uri="{FF2B5EF4-FFF2-40B4-BE49-F238E27FC236}">
                <a16:creationId xmlns:a16="http://schemas.microsoft.com/office/drawing/2014/main" id="{D8A41EFC-B1B9-901D-8310-9877C39633DB}"/>
              </a:ext>
            </a:extLst>
          </p:cNvPr>
          <p:cNvPicPr>
            <a:picLocks noChangeAspect="1"/>
          </p:cNvPicPr>
          <p:nvPr/>
        </p:nvPicPr>
        <p:blipFill rotWithShape="1">
          <a:blip r:embed="rId4"/>
          <a:srcRect l="24225" t="32366" r="28523" b="35122"/>
          <a:stretch/>
        </p:blipFill>
        <p:spPr>
          <a:xfrm>
            <a:off x="8650385" y="2408347"/>
            <a:ext cx="2705006" cy="1861168"/>
          </a:xfrm>
          <a:prstGeom prst="rect">
            <a:avLst/>
          </a:prstGeom>
        </p:spPr>
      </p:pic>
      <p:pic>
        <p:nvPicPr>
          <p:cNvPr id="9" name="Picture 8" descr="TCKP">
            <a:extLst>
              <a:ext uri="{FF2B5EF4-FFF2-40B4-BE49-F238E27FC236}">
                <a16:creationId xmlns:a16="http://schemas.microsoft.com/office/drawing/2014/main" id="{8C77565C-CCF8-9813-F1F6-9026BB0499E7}"/>
              </a:ext>
            </a:extLst>
          </p:cNvPr>
          <p:cNvPicPr>
            <a:picLocks noChangeAspect="1"/>
          </p:cNvPicPr>
          <p:nvPr/>
        </p:nvPicPr>
        <p:blipFill rotWithShape="1">
          <a:blip r:embed="rId3">
            <a:extLst>
              <a:ext uri="{28A0092B-C50C-407E-A947-70E740481C1C}">
                <a14:useLocalDpi xmlns:a14="http://schemas.microsoft.com/office/drawing/2010/main" val="0"/>
              </a:ext>
            </a:extLst>
          </a:blip>
          <a:srcRect l="23115" t="64920" r="26110" b="293"/>
          <a:stretch/>
        </p:blipFill>
        <p:spPr bwMode="auto">
          <a:xfrm>
            <a:off x="8035390" y="4341261"/>
            <a:ext cx="2905041" cy="1990272"/>
          </a:xfrm>
          <a:prstGeom prst="rect">
            <a:avLst/>
          </a:prstGeom>
          <a:noFill/>
          <a:ln>
            <a:noFill/>
          </a:ln>
        </p:spPr>
      </p:pic>
    </p:spTree>
    <p:extLst>
      <p:ext uri="{BB962C8B-B14F-4D97-AF65-F5344CB8AC3E}">
        <p14:creationId xmlns:p14="http://schemas.microsoft.com/office/powerpoint/2010/main" val="2161450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8B21779-02D1-629B-B9F9-ACCCC0A71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043" y="375337"/>
            <a:ext cx="10857469" cy="610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09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7DAE3F-7BC6-482C-9974-13DA20074E13}"/>
              </a:ext>
            </a:extLst>
          </p:cNvPr>
          <p:cNvSpPr txBox="1"/>
          <p:nvPr/>
        </p:nvSpPr>
        <p:spPr>
          <a:xfrm>
            <a:off x="449113" y="1718921"/>
            <a:ext cx="6970976" cy="526297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$1000 for initial</a:t>
            </a:r>
            <a:r>
              <a:rPr kumimoji="0" lang="en-US" sz="2400" b="0" i="0" u="none" strike="noStrike" kern="1200" cap="none" spc="0" normalizeH="0" noProof="0" dirty="0">
                <a:ln>
                  <a:noFill/>
                </a:ln>
                <a:solidFill>
                  <a:srgbClr val="FFFFFF"/>
                </a:solidFill>
                <a:effectLst/>
                <a:uLnTx/>
                <a:uFillTx/>
                <a:latin typeface="Arial"/>
                <a:cs typeface="Arial"/>
              </a:rPr>
              <a:t> MJF - plaque</a:t>
            </a:r>
            <a:endParaRPr lang="en-US" sz="2400" b="0" i="0" u="none" strike="noStrike" kern="1200" cap="none" spc="0" normalizeH="0" baseline="0" noProof="0" dirty="0">
              <a:ln>
                <a:noFill/>
              </a:ln>
              <a:solidFill>
                <a:srgbClr val="FFFFFF"/>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dirty="0">
              <a:ln>
                <a:noFill/>
              </a:ln>
              <a:solidFill>
                <a:srgbClr val="FFFFFF"/>
              </a:solidFill>
              <a:effectLst/>
              <a:uLnTx/>
              <a:uFillTx/>
              <a:latin typeface="Arial"/>
              <a:cs typeface="Arial"/>
            </a:endParaRPr>
          </a:p>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Pins are given for </a:t>
            </a:r>
            <a:r>
              <a:rPr lang="en-US" sz="2400" dirty="0">
                <a:solidFill>
                  <a:srgbClr val="FFFFFF"/>
                </a:solidFill>
                <a:cs typeface="Arial"/>
              </a:rPr>
              <a:t>each additional $1,000</a:t>
            </a:r>
          </a:p>
          <a:p>
            <a:pPr marL="285750" indent="-285750">
              <a:buFont typeface="Arial" panose="020B0604020202020204" pitchFamily="34" charset="0"/>
              <a:buChar char="•"/>
              <a:defRPr/>
            </a:pPr>
            <a:endParaRPr lang="en-US" sz="2400" b="0" i="0" u="none" strike="noStrike" kern="1200" cap="none" spc="0" normalizeH="0" baseline="0" noProof="0" dirty="0">
              <a:ln>
                <a:noFill/>
              </a:ln>
              <a:solidFill>
                <a:srgbClr val="FFFFFF"/>
              </a:solidFill>
              <a:effectLst/>
              <a:uLnTx/>
              <a:uFillTx/>
              <a:latin typeface="Arial"/>
              <a:cs typeface="Arial"/>
            </a:endParaRPr>
          </a:p>
          <a:p>
            <a:pPr marL="285750" indent="-285750">
              <a:buFont typeface="Arial" panose="020B0604020202020204" pitchFamily="34" charset="0"/>
              <a:buChar char="•"/>
              <a:defRPr/>
            </a:pPr>
            <a:r>
              <a:rPr kumimoji="0" lang="en-US" sz="2400" b="0" i="0" u="none" strike="noStrike" kern="1200" cap="none" spc="0" normalizeH="0" baseline="0" noProof="0" dirty="0">
                <a:ln>
                  <a:noFill/>
                </a:ln>
                <a:solidFill>
                  <a:srgbClr val="FFFFFF"/>
                </a:solidFill>
                <a:effectLst/>
                <a:uLnTx/>
                <a:uFillTx/>
                <a:latin typeface="Arial"/>
                <a:cs typeface="Arial"/>
              </a:rPr>
              <a:t>49 </a:t>
            </a:r>
            <a:r>
              <a:rPr lang="en-US" sz="2400" dirty="0">
                <a:solidFill>
                  <a:srgbClr val="FFFFFF"/>
                </a:solidFill>
                <a:latin typeface="Arial"/>
                <a:cs typeface="Arial"/>
              </a:rPr>
              <a:t>different </a:t>
            </a:r>
            <a:r>
              <a:rPr kumimoji="0" lang="en-US" sz="2400" b="0" i="0" u="none" strike="noStrike" kern="1200" cap="none" spc="0" normalizeH="0" baseline="0" noProof="0" dirty="0">
                <a:ln>
                  <a:noFill/>
                </a:ln>
                <a:solidFill>
                  <a:srgbClr val="FFFFFF"/>
                </a:solidFill>
                <a:effectLst/>
                <a:uLnTx/>
                <a:uFillTx/>
                <a:latin typeface="Arial"/>
                <a:cs typeface="Arial"/>
              </a:rPr>
              <a:t>pins</a:t>
            </a:r>
            <a:endParaRPr lang="en-US" sz="2400" b="0" i="0" u="none" strike="noStrike" kern="1200" cap="none" spc="0" normalizeH="0" baseline="0" noProof="0" dirty="0">
              <a:ln>
                <a:noFill/>
              </a:ln>
              <a:solidFill>
                <a:srgbClr val="FFFFFF"/>
              </a:solidFill>
              <a:effectLst/>
              <a:uLnTx/>
              <a:uFillTx/>
              <a:latin typeface="Arial"/>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dirty="0">
              <a:ln>
                <a:noFill/>
              </a:ln>
              <a:solidFill>
                <a:srgbClr val="FFFFFF"/>
              </a:solidFill>
              <a:effectLst/>
              <a:uLnTx/>
              <a:uFillTx/>
              <a:latin typeface="Arial"/>
              <a:cs typeface="Arial"/>
            </a:endParaRPr>
          </a:p>
          <a:p>
            <a:pPr marL="285750" indent="-285750">
              <a:buFont typeface="Arial" panose="020B0604020202020204" pitchFamily="34" charset="0"/>
              <a:buChar char="•"/>
              <a:defRPr/>
            </a:pPr>
            <a:r>
              <a:rPr lang="en-US" sz="2400" dirty="0">
                <a:solidFill>
                  <a:srgbClr val="FFFFFF"/>
                </a:solidFill>
                <a:latin typeface="Arial"/>
                <a:cs typeface="Arial"/>
              </a:rPr>
              <a:t>Option for automatic recurring contributions</a:t>
            </a:r>
          </a:p>
          <a:p>
            <a:pPr>
              <a:defRPr/>
            </a:pPr>
            <a:endParaRPr lang="en-US" sz="2400" dirty="0">
              <a:solidFill>
                <a:srgbClr val="FFFFFF"/>
              </a:solidFill>
              <a:latin typeface="Arial"/>
              <a:cs typeface="Arial"/>
            </a:endParaRPr>
          </a:p>
          <a:p>
            <a:pPr marL="285750" indent="-285750">
              <a:buFont typeface="Arial" panose="020B0604020202020204" pitchFamily="34" charset="0"/>
              <a:buChar char="•"/>
              <a:defRPr/>
            </a:pPr>
            <a:r>
              <a:rPr lang="en-US" sz="2400" b="0" i="0" u="none" strike="noStrike" kern="1200" cap="none" spc="0" normalizeH="0" baseline="0" noProof="0" dirty="0">
                <a:ln>
                  <a:noFill/>
                </a:ln>
                <a:solidFill>
                  <a:srgbClr val="FFFFFF"/>
                </a:solidFill>
                <a:effectLst/>
                <a:uLnTx/>
                <a:uFillTx/>
                <a:latin typeface="Arial"/>
                <a:cs typeface="Arial"/>
              </a:rPr>
              <a:t>Award</a:t>
            </a:r>
            <a:r>
              <a:rPr lang="en-US" sz="2400" b="0" i="0" u="none" strike="noStrike" kern="1200" cap="none" spc="0" normalizeH="0" noProof="0" dirty="0">
                <a:ln>
                  <a:noFill/>
                </a:ln>
                <a:solidFill>
                  <a:srgbClr val="FFFFFF"/>
                </a:solidFill>
                <a:effectLst/>
                <a:uLnTx/>
                <a:uFillTx/>
                <a:latin typeface="Arial"/>
                <a:cs typeface="Arial"/>
              </a:rPr>
              <a:t> levels up to $1 million</a:t>
            </a:r>
          </a:p>
          <a:p>
            <a:pPr marL="285750" indent="-285750">
              <a:buFont typeface="Arial" panose="020B0604020202020204" pitchFamily="34" charset="0"/>
              <a:buChar char="•"/>
              <a:defRPr/>
            </a:pPr>
            <a:endParaRPr lang="en-US" sz="2400" baseline="0" dirty="0">
              <a:solidFill>
                <a:srgbClr val="FFFFFF"/>
              </a:solidFill>
              <a:latin typeface="Arial"/>
              <a:cs typeface="Arial"/>
            </a:endParaRPr>
          </a:p>
          <a:p>
            <a:pPr marL="285750" indent="-285750">
              <a:buFont typeface="Arial" panose="020B0604020202020204" pitchFamily="34" charset="0"/>
              <a:buChar char="•"/>
              <a:defRPr/>
            </a:pPr>
            <a:r>
              <a:rPr lang="en-US" sz="2400" baseline="0" dirty="0">
                <a:solidFill>
                  <a:srgbClr val="FFFFFF"/>
                </a:solidFill>
                <a:latin typeface="Arial"/>
                <a:cs typeface="Arial"/>
              </a:rPr>
              <a:t>LCIF</a:t>
            </a:r>
            <a:r>
              <a:rPr lang="en-US" sz="2400" dirty="0">
                <a:solidFill>
                  <a:srgbClr val="FFFFFF"/>
                </a:solidFill>
                <a:latin typeface="Arial"/>
                <a:cs typeface="Arial"/>
              </a:rPr>
              <a:t> gives over 13K MJF’s/year</a:t>
            </a:r>
          </a:p>
          <a:p>
            <a:pPr marL="285750" indent="-285750">
              <a:buFont typeface="Arial" panose="020B0604020202020204" pitchFamily="34" charset="0"/>
              <a:buChar char="•"/>
              <a:defRPr/>
            </a:pPr>
            <a:endParaRPr lang="en-US" sz="2400" dirty="0">
              <a:solidFill>
                <a:srgbClr val="FFFFFF"/>
              </a:solidFill>
              <a:latin typeface="Arial"/>
              <a:cs typeface="Arial"/>
            </a:endParaRPr>
          </a:p>
          <a:p>
            <a:pPr marL="285750" indent="-285750">
              <a:buFont typeface="Arial" panose="020B0604020202020204" pitchFamily="34" charset="0"/>
              <a:buChar char="•"/>
              <a:defRPr/>
            </a:pPr>
            <a:r>
              <a:rPr lang="en-US" sz="2400" dirty="0">
                <a:solidFill>
                  <a:srgbClr val="FFFFFF"/>
                </a:solidFill>
                <a:latin typeface="Arial"/>
                <a:cs typeface="Arial"/>
              </a:rPr>
              <a:t>2-X1 has 655 MJF and 59 Progressives</a:t>
            </a:r>
            <a:endParaRPr lang="en-US" sz="2400" b="0" i="0" u="none" strike="noStrike" kern="1200" cap="none" spc="0" normalizeH="0" baseline="0" noProof="0" dirty="0">
              <a:ln>
                <a:noFill/>
              </a:ln>
              <a:solidFill>
                <a:srgbClr val="FFFFFF"/>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7BC84AC8-36D9-7B17-A2B4-56CB59EF1A8A}"/>
              </a:ext>
            </a:extLst>
          </p:cNvPr>
          <p:cNvSpPr/>
          <p:nvPr/>
        </p:nvSpPr>
        <p:spPr>
          <a:xfrm>
            <a:off x="-170331" y="765047"/>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Text Placeholder 18">
            <a:extLst>
              <a:ext uri="{FF2B5EF4-FFF2-40B4-BE49-F238E27FC236}">
                <a16:creationId xmlns:a16="http://schemas.microsoft.com/office/drawing/2014/main" id="{B2D1FA3A-FEAF-3780-7579-A42B779957B6}"/>
              </a:ext>
            </a:extLst>
          </p:cNvPr>
          <p:cNvSpPr txBox="1">
            <a:spLocks/>
          </p:cNvSpPr>
          <p:nvPr/>
        </p:nvSpPr>
        <p:spPr>
          <a:xfrm>
            <a:off x="449113" y="748882"/>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Melvin Jones Fellowship </a:t>
            </a:r>
            <a:r>
              <a:rPr lang="en-US" b="0" kern="0" dirty="0">
                <a:solidFill>
                  <a:schemeClr val="accent3"/>
                </a:solidFill>
              </a:rPr>
              <a:t>//</a:t>
            </a:r>
            <a:r>
              <a:rPr lang="en-US" kern="0" dirty="0">
                <a:solidFill>
                  <a:schemeClr val="bg1"/>
                </a:solidFill>
              </a:rPr>
              <a:t> Progressive MJ Fellowship</a:t>
            </a:r>
          </a:p>
        </p:txBody>
      </p:sp>
      <p:pic>
        <p:nvPicPr>
          <p:cNvPr id="4" name="Picture 6" descr="Text&#10;&#10;Description automatically generated">
            <a:extLst>
              <a:ext uri="{FF2B5EF4-FFF2-40B4-BE49-F238E27FC236}">
                <a16:creationId xmlns:a16="http://schemas.microsoft.com/office/drawing/2014/main" id="{66730DAF-78E2-1C74-3D6F-0C795B188B6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21" r="37088"/>
                    </a14:imgEffect>
                  </a14:imgLayer>
                </a14:imgProps>
              </a:ext>
            </a:extLst>
          </a:blip>
          <a:srcRect r="58791"/>
          <a:stretch/>
        </p:blipFill>
        <p:spPr>
          <a:xfrm>
            <a:off x="7145295" y="1194640"/>
            <a:ext cx="1562222" cy="2733210"/>
          </a:xfrm>
          <a:prstGeom prst="rect">
            <a:avLst/>
          </a:prstGeom>
        </p:spPr>
      </p:pic>
      <p:pic>
        <p:nvPicPr>
          <p:cNvPr id="6" name="Picture 5" descr="A picture containing arranged&#10;&#10;Description automatically generated">
            <a:extLst>
              <a:ext uri="{FF2B5EF4-FFF2-40B4-BE49-F238E27FC236}">
                <a16:creationId xmlns:a16="http://schemas.microsoft.com/office/drawing/2014/main" id="{53637026-C77B-873B-6CB6-CAAB920FC6F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2915" r="26233"/>
                    </a14:imgEffect>
                  </a14:imgLayer>
                </a14:imgProps>
              </a:ext>
            </a:extLst>
          </a:blip>
          <a:srcRect r="70852"/>
          <a:stretch/>
        </p:blipFill>
        <p:spPr>
          <a:xfrm>
            <a:off x="7183247" y="4409708"/>
            <a:ext cx="1093421" cy="1515774"/>
          </a:xfrm>
          <a:prstGeom prst="rect">
            <a:avLst/>
          </a:prstGeom>
        </p:spPr>
      </p:pic>
      <p:pic>
        <p:nvPicPr>
          <p:cNvPr id="9" name="Picture 6" descr="Text&#10;&#10;Description automatically generated">
            <a:extLst>
              <a:ext uri="{FF2B5EF4-FFF2-40B4-BE49-F238E27FC236}">
                <a16:creationId xmlns:a16="http://schemas.microsoft.com/office/drawing/2014/main" id="{4CE08D79-504F-12E5-B2F6-EF2C21C9DB81}"/>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0000" b="90000" l="47228" r="94136"/>
                    </a14:imgEffect>
                  </a14:imgLayer>
                </a14:imgProps>
              </a:ext>
            </a:extLst>
          </a:blip>
          <a:srcRect l="41364"/>
          <a:stretch/>
        </p:blipFill>
        <p:spPr>
          <a:xfrm>
            <a:off x="8905465" y="1135343"/>
            <a:ext cx="2222867" cy="2733210"/>
          </a:xfrm>
          <a:prstGeom prst="rect">
            <a:avLst/>
          </a:prstGeom>
        </p:spPr>
      </p:pic>
      <p:pic>
        <p:nvPicPr>
          <p:cNvPr id="10" name="Picture 9" descr="A picture containing arranged&#10;&#10;Description automatically generated">
            <a:extLst>
              <a:ext uri="{FF2B5EF4-FFF2-40B4-BE49-F238E27FC236}">
                <a16:creationId xmlns:a16="http://schemas.microsoft.com/office/drawing/2014/main" id="{7D1176F2-6D60-620C-BB53-F8A94BD8A290}"/>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10000" b="90000" l="67021" r="96336"/>
                    </a14:imgEffect>
                  </a14:imgLayer>
                </a14:imgProps>
              </a:ext>
            </a:extLst>
          </a:blip>
          <a:srcRect l="63357"/>
          <a:stretch/>
        </p:blipFill>
        <p:spPr>
          <a:xfrm>
            <a:off x="9588814" y="4350411"/>
            <a:ext cx="1374593" cy="1515774"/>
          </a:xfrm>
          <a:prstGeom prst="rect">
            <a:avLst/>
          </a:prstGeom>
        </p:spPr>
      </p:pic>
      <p:pic>
        <p:nvPicPr>
          <p:cNvPr id="11" name="Picture 10" descr="A picture containing arranged&#10;&#10;Description automatically generated">
            <a:extLst>
              <a:ext uri="{FF2B5EF4-FFF2-40B4-BE49-F238E27FC236}">
                <a16:creationId xmlns:a16="http://schemas.microsoft.com/office/drawing/2014/main" id="{A9D6A5F7-EE16-F63C-BBCD-B16F707963CA}"/>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10000" b="90000" l="32149" r="59209"/>
                    </a14:imgEffect>
                  </a14:imgLayer>
                </a14:imgProps>
              </a:ext>
            </a:extLst>
          </a:blip>
          <a:srcRect l="28767" r="37409"/>
          <a:stretch/>
        </p:blipFill>
        <p:spPr>
          <a:xfrm>
            <a:off x="8271052" y="4350411"/>
            <a:ext cx="1268825" cy="1515774"/>
          </a:xfrm>
          <a:prstGeom prst="rect">
            <a:avLst/>
          </a:prstGeom>
        </p:spPr>
      </p:pic>
    </p:spTree>
    <p:extLst>
      <p:ext uri="{BB962C8B-B14F-4D97-AF65-F5344CB8AC3E}">
        <p14:creationId xmlns:p14="http://schemas.microsoft.com/office/powerpoint/2010/main" val="1053057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Text Placeholder 3">
            <a:extLst>
              <a:ext uri="{FF2B5EF4-FFF2-40B4-BE49-F238E27FC236}">
                <a16:creationId xmlns:a16="http://schemas.microsoft.com/office/drawing/2014/main" id="{94414C44-1E0A-47DB-B1B8-5976C1FCE615}"/>
              </a:ext>
            </a:extLst>
          </p:cNvPr>
          <p:cNvSpPr txBox="1">
            <a:spLocks/>
          </p:cNvSpPr>
          <p:nvPr/>
        </p:nvSpPr>
        <p:spPr>
          <a:xfrm>
            <a:off x="604461" y="1816274"/>
            <a:ext cx="6896477" cy="4801380"/>
          </a:xfrm>
          <a:prstGeom prst="rect">
            <a:avLst/>
          </a:prstGeom>
        </p:spPr>
        <p:txBody>
          <a:bodyPr lIns="91440" tIns="45720" rIns="91440" bIns="45720" anchor="t"/>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marR="0" lvl="0" indent="-4572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Planned</a:t>
            </a:r>
            <a:r>
              <a:rPr kumimoji="0" lang="en-US" sz="2800" b="0" i="0" u="none" strike="noStrike" kern="1200" cap="none" spc="0" normalizeH="0" noProof="0" dirty="0">
                <a:ln>
                  <a:noFill/>
                </a:ln>
                <a:solidFill>
                  <a:srgbClr val="FEFFFF"/>
                </a:solidFill>
                <a:effectLst/>
                <a:uLnTx/>
                <a:uFillTx/>
                <a:latin typeface="Arial" panose="020B0604020202020204" pitchFamily="34" charset="0"/>
                <a:ea typeface="+mn-ea"/>
                <a:cs typeface="Arial" panose="020B0604020202020204" pitchFamily="34" charset="0"/>
              </a:rPr>
              <a:t> charitable Gifts from current financial plan/retirement/</a:t>
            </a:r>
            <a:r>
              <a:rPr kumimoji="0" lang="en-US" sz="28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estate  </a:t>
            </a:r>
          </a:p>
          <a:p>
            <a:pPr marL="7938" marR="0" lvl="0" algn="l" defTabSz="914400" rtl="0" eaLnBrk="1" fontAlgn="auto" latinLnBrk="0" hangingPunct="1">
              <a:lnSpc>
                <a:spcPct val="100000"/>
              </a:lnSpc>
              <a:spcBef>
                <a:spcPts val="0"/>
              </a:spcBef>
              <a:spcAft>
                <a:spcPts val="0"/>
              </a:spcAft>
              <a:buClr>
                <a:srgbClr val="FFFFFF"/>
              </a:buClr>
              <a:buSzTx/>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873125" marR="0" lvl="1" indent="-460375"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lang="en-US" sz="2800" dirty="0">
                <a:solidFill>
                  <a:srgbClr val="FFFFFF"/>
                </a:solidFill>
                <a:latin typeface="Arial" panose="020B0604020202020204" pitchFamily="34" charset="0"/>
                <a:cs typeface="Arial" panose="020B0604020202020204" pitchFamily="34" charset="0"/>
              </a:rPr>
              <a:t>Tax benefits</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873125" marR="0" lvl="1" indent="-460375"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cs typeface="Arial"/>
              </a:rPr>
              <a:t>Estate tax reductions</a:t>
            </a:r>
            <a:endParaRPr lang="en-US" sz="2800" b="0" i="0" u="none" strike="noStrike" kern="1200" cap="none" spc="0" normalizeH="0" baseline="0" noProof="0" dirty="0">
              <a:ln>
                <a:noFill/>
              </a:ln>
              <a:solidFill>
                <a:srgbClr val="FFFFFF"/>
              </a:solidFill>
              <a:effectLst/>
              <a:uLnTx/>
              <a:uFillTx/>
              <a:latin typeface="Arial"/>
              <a:cs typeface="Arial"/>
            </a:endParaRPr>
          </a:p>
          <a:p>
            <a:pPr marL="873125" marR="0" lvl="1" indent="-460375"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Reducing</a:t>
            </a:r>
            <a:r>
              <a:rPr kumimoji="0" lang="en-US" sz="280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capital gains</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873125" marR="0" lvl="1" indent="-460375"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Creation of a current income stream</a:t>
            </a:r>
          </a:p>
          <a:p>
            <a:pPr marL="7938" marR="0" lvl="1" indent="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7938" marR="0" lvl="1" indent="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7938" marR="0" lvl="1" indent="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E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EFFFF"/>
              </a:solidFill>
              <a:effectLst/>
              <a:uLnTx/>
              <a:uFillTx/>
              <a:latin typeface="Arial" panose="020B0604020202020204" pitchFamily="34" charset="0"/>
              <a:ea typeface="Calibri" panose="020F0502020204030204" pitchFamily="34" charset="0"/>
              <a:cs typeface="Arial" panose="020B0604020202020204" pitchFamily="34" charset="0"/>
            </a:endParaRPr>
          </a:p>
          <a:p>
            <a:pPr marL="7938" marR="0" lvl="1" indent="0" algn="l" defTabSz="914400" rtl="0" eaLnBrk="1" fontAlgn="auto" latinLnBrk="0" hangingPunct="1">
              <a:lnSpc>
                <a:spcPct val="100000"/>
              </a:lnSpc>
              <a:spcBef>
                <a:spcPts val="500"/>
              </a:spcBef>
              <a:spcAft>
                <a:spcPts val="600"/>
              </a:spcAft>
              <a:buClr>
                <a:srgbClr val="FFFFFF"/>
              </a:buClr>
              <a:buSzTx/>
              <a:buFont typeface="Arial" panose="020B0604020202020204" pitchFamily="34" charset="0"/>
              <a:buNone/>
              <a:tabLst/>
              <a:defRPr/>
            </a:pPr>
            <a:r>
              <a:rPr kumimoji="0" lang="en-US" sz="2600" b="1"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a:t>
            </a:r>
            <a:endParaRPr kumimoji="0" lang="en-US" sz="2600" b="1" i="0" u="none" strike="noStrike" kern="1200" cap="none" spc="0" normalizeH="0" baseline="0" noProof="0" dirty="0">
              <a:ln>
                <a:noFill/>
              </a:ln>
              <a:solidFill>
                <a:srgbClr val="FE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BF141AB9-517B-4CC9-8180-6EAD86D42399}"/>
              </a:ext>
            </a:extLst>
          </p:cNvPr>
          <p:cNvSpPr/>
          <p:nvPr/>
        </p:nvSpPr>
        <p:spPr>
          <a:xfrm>
            <a:off x="2941983" y="622852"/>
            <a:ext cx="45719" cy="4571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23" name="Picture 22" descr="A picture containing food, drawing&#10;&#10;Description automatically generated">
            <a:extLst>
              <a:ext uri="{FF2B5EF4-FFF2-40B4-BE49-F238E27FC236}">
                <a16:creationId xmlns:a16="http://schemas.microsoft.com/office/drawing/2014/main" id="{CAE7BEDA-7518-274B-9BE1-7F681CC350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4" name="Group 23">
            <a:extLst>
              <a:ext uri="{FF2B5EF4-FFF2-40B4-BE49-F238E27FC236}">
                <a16:creationId xmlns:a16="http://schemas.microsoft.com/office/drawing/2014/main" id="{E3F40CA4-D461-DC4D-810C-2EC5847FB49E}"/>
              </a:ext>
            </a:extLst>
          </p:cNvPr>
          <p:cNvGrpSpPr/>
          <p:nvPr/>
        </p:nvGrpSpPr>
        <p:grpSpPr>
          <a:xfrm>
            <a:off x="11273010" y="6416040"/>
            <a:ext cx="125096" cy="365760"/>
            <a:chOff x="9970956" y="6416040"/>
            <a:chExt cx="125096" cy="365760"/>
          </a:xfrm>
        </p:grpSpPr>
        <p:cxnSp>
          <p:nvCxnSpPr>
            <p:cNvPr id="25" name="Straight Connector 24">
              <a:extLst>
                <a:ext uri="{FF2B5EF4-FFF2-40B4-BE49-F238E27FC236}">
                  <a16:creationId xmlns:a16="http://schemas.microsoft.com/office/drawing/2014/main" id="{F6E23198-E148-9E46-B20F-F3588AD5121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EC6E6F-0D52-FE4C-A62C-7D3EF49D43AE}"/>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7" name="Slide Number Placeholder 19">
            <a:extLst>
              <a:ext uri="{FF2B5EF4-FFF2-40B4-BE49-F238E27FC236}">
                <a16:creationId xmlns:a16="http://schemas.microsoft.com/office/drawing/2014/main" id="{D533549B-CAB7-634E-843A-AE0A59D71EB8}"/>
              </a:ext>
            </a:extLst>
          </p:cNvPr>
          <p:cNvSpPr txBox="1">
            <a:spLocks/>
          </p:cNvSpPr>
          <p:nvPr/>
        </p:nvSpPr>
        <p:spPr>
          <a:xfrm>
            <a:off x="11565313" y="6435092"/>
            <a:ext cx="563934" cy="365125"/>
          </a:xfrm>
          <a:prstGeom prst="rect">
            <a:avLst/>
          </a:prstGeom>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rPr>
              <a:t>8</a:t>
            </a:r>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Arial"/>
            </a:endParaRPr>
          </a:p>
        </p:txBody>
      </p:sp>
      <p:sp>
        <p:nvSpPr>
          <p:cNvPr id="8" name="Rectangle 7">
            <a:extLst>
              <a:ext uri="{FF2B5EF4-FFF2-40B4-BE49-F238E27FC236}">
                <a16:creationId xmlns:a16="http://schemas.microsoft.com/office/drawing/2014/main" id="{C847641E-4891-7737-DE63-10DEEBAFB96D}"/>
              </a:ext>
            </a:extLst>
          </p:cNvPr>
          <p:cNvSpPr/>
          <p:nvPr/>
        </p:nvSpPr>
        <p:spPr>
          <a:xfrm>
            <a:off x="0" y="73487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9" name="Title 1">
            <a:extLst>
              <a:ext uri="{FF2B5EF4-FFF2-40B4-BE49-F238E27FC236}">
                <a16:creationId xmlns:a16="http://schemas.microsoft.com/office/drawing/2014/main" id="{7AC24BB0-64B1-430B-73C1-645476EF22AE}"/>
              </a:ext>
            </a:extLst>
          </p:cNvPr>
          <p:cNvSpPr txBox="1">
            <a:spLocks/>
          </p:cNvSpPr>
          <p:nvPr/>
        </p:nvSpPr>
        <p:spPr>
          <a:xfrm>
            <a:off x="604461" y="575623"/>
            <a:ext cx="11731245" cy="724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nSpc>
                <a:spcPct val="100000"/>
              </a:lnSpc>
              <a:defRPr/>
            </a:pPr>
            <a:r>
              <a:rPr lang="en-US" sz="4400" b="1" dirty="0">
                <a:latin typeface="+mn-lt"/>
                <a:cs typeface="Arial"/>
              </a:rPr>
              <a:t>PLANNED GIVING</a:t>
            </a:r>
          </a:p>
        </p:txBody>
      </p:sp>
    </p:spTree>
    <p:extLst>
      <p:ext uri="{BB962C8B-B14F-4D97-AF65-F5344CB8AC3E}">
        <p14:creationId xmlns:p14="http://schemas.microsoft.com/office/powerpoint/2010/main" val="90842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62EA4-8799-2DF6-1135-0ECB148AB6AC}"/>
              </a:ext>
            </a:extLst>
          </p:cNvPr>
          <p:cNvSpPr>
            <a:spLocks noGrp="1"/>
          </p:cNvSpPr>
          <p:nvPr>
            <p:ph type="body" sz="quarter" idx="10"/>
          </p:nvPr>
        </p:nvSpPr>
        <p:spPr>
          <a:xfrm>
            <a:off x="660400" y="2395517"/>
            <a:ext cx="10444074" cy="2308123"/>
          </a:xfrm>
        </p:spPr>
        <p:txBody>
          <a:bodyPr>
            <a:normAutofit/>
          </a:bodyPr>
          <a:lstStyle/>
          <a:p>
            <a:pPr marL="514350" indent="-514350">
              <a:buFont typeface="Arial" panose="020B0604020202020204" pitchFamily="34" charset="0"/>
              <a:buChar char="•"/>
            </a:pPr>
            <a:r>
              <a:rPr lang="en-US" sz="3600" dirty="0"/>
              <a:t>Learning about Lions Clubs International Foundation</a:t>
            </a:r>
          </a:p>
          <a:p>
            <a:pPr marL="514350" indent="-514350">
              <a:buFont typeface="Arial" panose="020B0604020202020204" pitchFamily="34" charset="0"/>
              <a:buChar char="•"/>
            </a:pPr>
            <a:r>
              <a:rPr lang="en-US" sz="3600" dirty="0"/>
              <a:t>Leading you club to success: Role of the club LCIF Coordinator</a:t>
            </a:r>
          </a:p>
        </p:txBody>
      </p:sp>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799388" y="132691"/>
            <a:ext cx="10626954" cy="2387600"/>
          </a:xfrm>
        </p:spPr>
        <p:txBody>
          <a:bodyPr/>
          <a:lstStyle/>
          <a:p>
            <a:pPr algn="ctr"/>
            <a:r>
              <a:rPr lang="en-US" dirty="0"/>
              <a:t>TRAINING OBJECTIVES</a:t>
            </a:r>
          </a:p>
        </p:txBody>
      </p:sp>
    </p:spTree>
    <p:extLst>
      <p:ext uri="{BB962C8B-B14F-4D97-AF65-F5344CB8AC3E}">
        <p14:creationId xmlns:p14="http://schemas.microsoft.com/office/powerpoint/2010/main" val="2824328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4C0C9B-2E60-15B0-C614-9BA0ACA8F245}"/>
              </a:ext>
            </a:extLst>
          </p:cNvPr>
          <p:cNvSpPr/>
          <p:nvPr/>
        </p:nvSpPr>
        <p:spPr>
          <a:xfrm>
            <a:off x="561418" y="209945"/>
            <a:ext cx="11162751" cy="954107"/>
          </a:xfrm>
          <a:prstGeom prst="rect">
            <a:avLst/>
          </a:prstGeom>
        </p:spPr>
        <p:txBody>
          <a:bodyPr wrap="square" lIns="91440" tIns="45720" rIns="91440" bIns="45720" anchor="t">
            <a:spAutoFit/>
          </a:bodyPr>
          <a:lstStyle/>
          <a:p>
            <a:pPr>
              <a:defRPr/>
            </a:pPr>
            <a:r>
              <a:rPr lang="en-US" sz="3600" b="1" dirty="0">
                <a:solidFill>
                  <a:srgbClr val="FEFFFF"/>
                </a:solidFill>
                <a:latin typeface="Arial"/>
                <a:cs typeface="Arial"/>
              </a:rPr>
              <a:t>MAKE A GIFT ONLINE AT LIONSCLUBS.ORG</a:t>
            </a:r>
          </a:p>
          <a:p>
            <a:pPr>
              <a:defRPr/>
            </a:pPr>
            <a:r>
              <a:rPr lang="en-US" sz="2000" dirty="0">
                <a:solidFill>
                  <a:schemeClr val="bg1"/>
                </a:solidFill>
                <a:ea typeface="+mn-lt"/>
                <a:cs typeface="+mn-lt"/>
              </a:rPr>
              <a:t>https://www.lionsclubs.org/en</a:t>
            </a:r>
            <a:endParaRPr lang="en-US" sz="2000" dirty="0">
              <a:solidFill>
                <a:schemeClr val="bg1"/>
              </a:solidFill>
            </a:endParaRPr>
          </a:p>
        </p:txBody>
      </p:sp>
      <p:sp>
        <p:nvSpPr>
          <p:cNvPr id="2" name="Rectangle 1">
            <a:extLst>
              <a:ext uri="{FF2B5EF4-FFF2-40B4-BE49-F238E27FC236}">
                <a16:creationId xmlns:a16="http://schemas.microsoft.com/office/drawing/2014/main" id="{99C3B993-F27C-3BC8-C9E7-8ECEBC4D66BA}"/>
              </a:ext>
            </a:extLst>
          </p:cNvPr>
          <p:cNvSpPr/>
          <p:nvPr/>
        </p:nvSpPr>
        <p:spPr>
          <a:xfrm>
            <a:off x="0" y="347963"/>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lt"/>
              <a:ea typeface="Arial" charset="0"/>
              <a:cs typeface="Arial" charset="0"/>
            </a:endParaRPr>
          </a:p>
        </p:txBody>
      </p:sp>
      <p:sp>
        <p:nvSpPr>
          <p:cNvPr id="7" name="TextBox 6">
            <a:extLst>
              <a:ext uri="{FF2B5EF4-FFF2-40B4-BE49-F238E27FC236}">
                <a16:creationId xmlns:a16="http://schemas.microsoft.com/office/drawing/2014/main" id="{479E4CC1-394E-7E14-FB21-A91C20572D78}"/>
              </a:ext>
            </a:extLst>
          </p:cNvPr>
          <p:cNvSpPr txBox="1"/>
          <p:nvPr/>
        </p:nvSpPr>
        <p:spPr>
          <a:xfrm>
            <a:off x="9928073" y="2159000"/>
            <a:ext cx="2106083" cy="3693319"/>
          </a:xfrm>
          <a:prstGeom prst="rect">
            <a:avLst/>
          </a:prstGeom>
          <a:solidFill>
            <a:schemeClr val="bg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1"/>
                </a:solidFill>
                <a:cs typeface="Arial"/>
              </a:rPr>
              <a:t>Click on the "Donate" Button</a:t>
            </a:r>
          </a:p>
          <a:p>
            <a:endParaRPr lang="en-US" dirty="0">
              <a:solidFill>
                <a:schemeClr val="accent1"/>
              </a:solidFill>
              <a:cs typeface="Arial"/>
            </a:endParaRPr>
          </a:p>
          <a:p>
            <a:r>
              <a:rPr lang="en-US" dirty="0">
                <a:solidFill>
                  <a:schemeClr val="accent1"/>
                </a:solidFill>
                <a:ea typeface="+mn-lt"/>
                <a:cs typeface="+mn-lt"/>
              </a:rPr>
              <a:t>Automatically earn MJF/PMJF Credit</a:t>
            </a:r>
            <a:endParaRPr lang="en-US" dirty="0">
              <a:solidFill>
                <a:schemeClr val="accent1"/>
              </a:solidFill>
            </a:endParaRPr>
          </a:p>
          <a:p>
            <a:endParaRPr lang="en-US" dirty="0">
              <a:solidFill>
                <a:schemeClr val="accent1"/>
              </a:solidFill>
              <a:cs typeface="Arial"/>
            </a:endParaRPr>
          </a:p>
          <a:p>
            <a:r>
              <a:rPr lang="en-US" dirty="0">
                <a:solidFill>
                  <a:schemeClr val="accent1"/>
                </a:solidFill>
                <a:cs typeface="Arial"/>
              </a:rPr>
              <a:t>Several options including setting up </a:t>
            </a:r>
            <a:r>
              <a:rPr lang="en-US" i="1" dirty="0">
                <a:solidFill>
                  <a:schemeClr val="accent1"/>
                </a:solidFill>
                <a:cs typeface="Arial"/>
              </a:rPr>
              <a:t>Recurring Gifts</a:t>
            </a:r>
            <a:endParaRPr lang="en-US" dirty="0">
              <a:solidFill>
                <a:schemeClr val="accent1"/>
              </a:solidFill>
            </a:endParaRPr>
          </a:p>
          <a:p>
            <a:endParaRPr lang="en-US" i="1" dirty="0">
              <a:solidFill>
                <a:schemeClr val="accent1"/>
              </a:solidFill>
              <a:cs typeface="Arial"/>
            </a:endParaRPr>
          </a:p>
          <a:p>
            <a:pPr algn="ctr"/>
            <a:r>
              <a:rPr lang="en-US" dirty="0">
                <a:solidFill>
                  <a:schemeClr val="accent1"/>
                </a:solidFill>
                <a:cs typeface="Arial"/>
              </a:rPr>
              <a:t>Would you consider donating $10 per month?</a:t>
            </a:r>
          </a:p>
        </p:txBody>
      </p:sp>
      <p:pic>
        <p:nvPicPr>
          <p:cNvPr id="8" name="Picture 7">
            <a:extLst>
              <a:ext uri="{FF2B5EF4-FFF2-40B4-BE49-F238E27FC236}">
                <a16:creationId xmlns:a16="http://schemas.microsoft.com/office/drawing/2014/main" id="{DAED72E9-A555-6C15-2A47-2551245C0FD8}"/>
              </a:ext>
            </a:extLst>
          </p:cNvPr>
          <p:cNvPicPr>
            <a:picLocks noChangeAspect="1"/>
          </p:cNvPicPr>
          <p:nvPr/>
        </p:nvPicPr>
        <p:blipFill rotWithShape="1">
          <a:blip r:embed="rId3"/>
          <a:srcRect l="12082" r="11420"/>
          <a:stretch/>
        </p:blipFill>
        <p:spPr>
          <a:xfrm>
            <a:off x="712098" y="1262356"/>
            <a:ext cx="8399533" cy="5303447"/>
          </a:xfrm>
          <a:prstGeom prst="rect">
            <a:avLst/>
          </a:prstGeom>
          <a:ln w="22225">
            <a:solidFill>
              <a:schemeClr val="bg2">
                <a:lumMod val="20000"/>
                <a:lumOff val="80000"/>
              </a:schemeClr>
            </a:solidFill>
          </a:ln>
        </p:spPr>
      </p:pic>
      <p:cxnSp>
        <p:nvCxnSpPr>
          <p:cNvPr id="10" name="Straight Arrow Connector 9">
            <a:extLst>
              <a:ext uri="{FF2B5EF4-FFF2-40B4-BE49-F238E27FC236}">
                <a16:creationId xmlns:a16="http://schemas.microsoft.com/office/drawing/2014/main" id="{AFEED58A-AD08-7501-774F-66E38FEE0F4E}"/>
              </a:ext>
            </a:extLst>
          </p:cNvPr>
          <p:cNvCxnSpPr>
            <a:cxnSpLocks/>
          </p:cNvCxnSpPr>
          <p:nvPr/>
        </p:nvCxnSpPr>
        <p:spPr>
          <a:xfrm flipH="1">
            <a:off x="8755581" y="2807936"/>
            <a:ext cx="1399923" cy="1123175"/>
          </a:xfrm>
          <a:prstGeom prst="straightConnector1">
            <a:avLst/>
          </a:prstGeom>
          <a:ln w="117475">
            <a:solidFill>
              <a:srgbClr val="FF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51420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22065" y="2067339"/>
            <a:ext cx="5933543" cy="3710342"/>
          </a:xfrm>
          <a:prstGeom prst="rect">
            <a:avLst/>
          </a:prstGeom>
        </p:spPr>
      </p:pic>
      <p:sp>
        <p:nvSpPr>
          <p:cNvPr id="5" name="Rectangle 4">
            <a:extLst>
              <a:ext uri="{FF2B5EF4-FFF2-40B4-BE49-F238E27FC236}">
                <a16:creationId xmlns:a16="http://schemas.microsoft.com/office/drawing/2014/main" id="{214C0C9B-2E60-15B0-C614-9BA0ACA8F245}"/>
              </a:ext>
            </a:extLst>
          </p:cNvPr>
          <p:cNvSpPr/>
          <p:nvPr/>
        </p:nvSpPr>
        <p:spPr>
          <a:xfrm>
            <a:off x="561418" y="209945"/>
            <a:ext cx="11162751" cy="6309420"/>
          </a:xfrm>
          <a:prstGeom prst="rect">
            <a:avLst/>
          </a:prstGeom>
        </p:spPr>
        <p:txBody>
          <a:bodyPr wrap="square" lIns="91440" tIns="45720" rIns="91440" bIns="45720" anchor="t">
            <a:spAutoFit/>
          </a:bodyPr>
          <a:lstStyle/>
          <a:p>
            <a:pPr>
              <a:defRPr/>
            </a:pPr>
            <a:endParaRPr lang="en-US" sz="3600" b="1" dirty="0">
              <a:solidFill>
                <a:srgbClr val="FEFFFF"/>
              </a:solidFill>
              <a:latin typeface="Arial"/>
              <a:cs typeface="Arial"/>
            </a:endParaRPr>
          </a:p>
          <a:p>
            <a:pPr>
              <a:defRPr/>
            </a:pPr>
            <a:r>
              <a:rPr lang="en-US" sz="3600" b="1" dirty="0">
                <a:solidFill>
                  <a:srgbClr val="FEFFFF"/>
                </a:solidFill>
                <a:latin typeface="Arial"/>
                <a:cs typeface="Arial"/>
              </a:rPr>
              <a:t>MAKE A DONATION BY CHECK</a:t>
            </a:r>
          </a:p>
          <a:p>
            <a:pPr>
              <a:defRPr/>
            </a:pPr>
            <a:endParaRPr lang="en-US" sz="2800" b="1" dirty="0">
              <a:solidFill>
                <a:srgbClr val="FEFFFF"/>
              </a:solidFill>
              <a:latin typeface="Arial"/>
              <a:cs typeface="Arial"/>
            </a:endParaRPr>
          </a:p>
          <a:p>
            <a:pPr>
              <a:defRPr/>
            </a:pPr>
            <a:endParaRPr lang="en-US" sz="1600" b="1" dirty="0">
              <a:solidFill>
                <a:srgbClr val="FEFFFF"/>
              </a:solidFill>
              <a:latin typeface="Arial"/>
              <a:cs typeface="Arial"/>
            </a:endParaRPr>
          </a:p>
          <a:p>
            <a:pPr>
              <a:defRPr/>
            </a:pPr>
            <a:r>
              <a:rPr lang="en-US" sz="3600" b="1" dirty="0">
                <a:solidFill>
                  <a:srgbClr val="FEFFFF"/>
                </a:solidFill>
                <a:latin typeface="Arial"/>
                <a:cs typeface="Arial"/>
              </a:rPr>
              <a:t>Make checks Payable to:</a:t>
            </a:r>
          </a:p>
          <a:p>
            <a:pPr>
              <a:defRPr/>
            </a:pPr>
            <a:r>
              <a:rPr lang="en-US" sz="4400" b="1" dirty="0">
                <a:solidFill>
                  <a:srgbClr val="FEFFFF"/>
                </a:solidFill>
                <a:latin typeface="Arial"/>
                <a:cs typeface="Arial"/>
              </a:rPr>
              <a:t>LCIF</a:t>
            </a:r>
          </a:p>
          <a:p>
            <a:pPr>
              <a:defRPr/>
            </a:pPr>
            <a:endParaRPr lang="en-US" sz="3600" b="1" dirty="0">
              <a:solidFill>
                <a:srgbClr val="FEFFFF"/>
              </a:solidFill>
              <a:latin typeface="Arial"/>
              <a:cs typeface="Arial"/>
            </a:endParaRPr>
          </a:p>
          <a:p>
            <a:pPr>
              <a:defRPr/>
            </a:pPr>
            <a:r>
              <a:rPr lang="en-US" sz="3600" b="1" dirty="0">
                <a:solidFill>
                  <a:srgbClr val="FEFFFF"/>
                </a:solidFill>
                <a:latin typeface="Arial"/>
                <a:cs typeface="Arial"/>
              </a:rPr>
              <a:t>and Mail to:</a:t>
            </a:r>
          </a:p>
          <a:p>
            <a:pPr>
              <a:defRPr/>
            </a:pPr>
            <a:r>
              <a:rPr lang="en-US" sz="3600" b="1" dirty="0">
                <a:solidFill>
                  <a:srgbClr val="FEFFFF"/>
                </a:solidFill>
                <a:latin typeface="Arial"/>
                <a:cs typeface="Arial"/>
              </a:rPr>
              <a:t>Lion Manuel Palavicini</a:t>
            </a:r>
          </a:p>
          <a:p>
            <a:pPr>
              <a:defRPr/>
            </a:pPr>
            <a:r>
              <a:rPr lang="en-US" sz="3600" b="1" dirty="0">
                <a:solidFill>
                  <a:srgbClr val="FEFFFF"/>
                </a:solidFill>
                <a:latin typeface="Arial"/>
                <a:cs typeface="Arial"/>
              </a:rPr>
              <a:t>3515 Bristol Drive</a:t>
            </a:r>
          </a:p>
          <a:p>
            <a:pPr>
              <a:defRPr/>
            </a:pPr>
            <a:r>
              <a:rPr lang="en-US" sz="3600" b="1" dirty="0">
                <a:solidFill>
                  <a:srgbClr val="FEFFFF"/>
                </a:solidFill>
                <a:latin typeface="Arial"/>
                <a:cs typeface="Arial"/>
              </a:rPr>
              <a:t>Arlington, TX  76013 </a:t>
            </a:r>
          </a:p>
          <a:p>
            <a:pPr>
              <a:defRPr/>
            </a:pPr>
            <a:endParaRPr lang="en-US" sz="2000" dirty="0">
              <a:solidFill>
                <a:schemeClr val="bg1"/>
              </a:solidFill>
              <a:cs typeface="Arial"/>
            </a:endParaRPr>
          </a:p>
        </p:txBody>
      </p:sp>
      <p:sp>
        <p:nvSpPr>
          <p:cNvPr id="2" name="Rectangle 1">
            <a:extLst>
              <a:ext uri="{FF2B5EF4-FFF2-40B4-BE49-F238E27FC236}">
                <a16:creationId xmlns:a16="http://schemas.microsoft.com/office/drawing/2014/main" id="{99C3B993-F27C-3BC8-C9E7-8ECEBC4D66BA}"/>
              </a:ext>
            </a:extLst>
          </p:cNvPr>
          <p:cNvSpPr/>
          <p:nvPr/>
        </p:nvSpPr>
        <p:spPr>
          <a:xfrm>
            <a:off x="0" y="904554"/>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lt"/>
              <a:ea typeface="Arial" charset="0"/>
              <a:cs typeface="Arial" charset="0"/>
            </a:endParaRPr>
          </a:p>
        </p:txBody>
      </p:sp>
    </p:spTree>
    <p:extLst>
      <p:ext uri="{BB962C8B-B14F-4D97-AF65-F5344CB8AC3E}">
        <p14:creationId xmlns:p14="http://schemas.microsoft.com/office/powerpoint/2010/main" val="826317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923694" y="1932231"/>
            <a:ext cx="8052004" cy="2387600"/>
          </a:xfrm>
        </p:spPr>
        <p:txBody>
          <a:bodyPr/>
          <a:lstStyle/>
          <a:p>
            <a:pPr algn="ctr"/>
            <a:r>
              <a:rPr lang="en-US" dirty="0"/>
              <a:t>LEADING YOUR CLUB TO SUCCESS</a:t>
            </a:r>
          </a:p>
        </p:txBody>
      </p:sp>
    </p:spTree>
    <p:extLst>
      <p:ext uri="{BB962C8B-B14F-4D97-AF65-F5344CB8AC3E}">
        <p14:creationId xmlns:p14="http://schemas.microsoft.com/office/powerpoint/2010/main" val="2208005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260856" y="263949"/>
            <a:ext cx="9926930" cy="2387600"/>
          </a:xfrm>
        </p:spPr>
        <p:txBody>
          <a:bodyPr/>
          <a:lstStyle/>
          <a:p>
            <a:pPr algn="ctr"/>
            <a:r>
              <a:rPr lang="en-US" dirty="0"/>
              <a:t>LCIF COORDINATORS ROLE</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552854" y="2274938"/>
            <a:ext cx="10444074" cy="2308123"/>
          </a:xfrm>
        </p:spPr>
        <p:txBody>
          <a:bodyPr>
            <a:noAutofit/>
          </a:bodyPr>
          <a:lstStyle/>
          <a:p>
            <a:pPr marL="514350" indent="-514350">
              <a:buFont typeface="Arial" panose="020B0604020202020204" pitchFamily="34" charset="0"/>
              <a:buChar char="•"/>
            </a:pPr>
            <a:r>
              <a:rPr lang="en-US" sz="4800" dirty="0"/>
              <a:t>Educate</a:t>
            </a:r>
          </a:p>
          <a:p>
            <a:pPr marL="514350" indent="-514350">
              <a:buFont typeface="Arial" panose="020B0604020202020204" pitchFamily="34" charset="0"/>
              <a:buChar char="•"/>
            </a:pPr>
            <a:r>
              <a:rPr lang="en-US" sz="4800" dirty="0"/>
              <a:t>Connect &amp; Communicate</a:t>
            </a:r>
          </a:p>
          <a:p>
            <a:pPr marL="514350" indent="-514350">
              <a:buFont typeface="Arial" panose="020B0604020202020204" pitchFamily="34" charset="0"/>
              <a:buChar char="•"/>
            </a:pPr>
            <a:r>
              <a:rPr lang="en-US" sz="4800" dirty="0"/>
              <a:t>Set a Goal</a:t>
            </a:r>
          </a:p>
          <a:p>
            <a:pPr marL="514350" indent="-514350">
              <a:buFont typeface="Arial" panose="020B0604020202020204" pitchFamily="34" charset="0"/>
              <a:buChar char="•"/>
            </a:pPr>
            <a:r>
              <a:rPr lang="en-US" sz="4800" dirty="0"/>
              <a:t>Raise Funds</a:t>
            </a:r>
          </a:p>
        </p:txBody>
      </p:sp>
    </p:spTree>
    <p:extLst>
      <p:ext uri="{BB962C8B-B14F-4D97-AF65-F5344CB8AC3E}">
        <p14:creationId xmlns:p14="http://schemas.microsoft.com/office/powerpoint/2010/main" val="975970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260856" y="314554"/>
            <a:ext cx="9926930" cy="976368"/>
          </a:xfrm>
        </p:spPr>
        <p:txBody>
          <a:bodyPr/>
          <a:lstStyle/>
          <a:p>
            <a:pPr algn="ctr"/>
            <a:r>
              <a:rPr lang="en-US" dirty="0"/>
              <a:t>EDUCATE</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002284" y="1290922"/>
            <a:ext cx="10444074" cy="2308123"/>
          </a:xfrm>
        </p:spPr>
        <p:txBody>
          <a:bodyPr>
            <a:noAutofit/>
          </a:bodyPr>
          <a:lstStyle/>
          <a:p>
            <a:pPr marL="514350" indent="-514350">
              <a:buFont typeface="Arial" panose="020B0604020202020204" pitchFamily="34" charset="0"/>
              <a:buChar char="•"/>
            </a:pPr>
            <a:r>
              <a:rPr lang="en-US" sz="3600" dirty="0"/>
              <a:t>What does the foundation do?</a:t>
            </a:r>
          </a:p>
          <a:p>
            <a:pPr marL="514350" indent="-514350">
              <a:buFont typeface="Arial" panose="020B0604020202020204" pitchFamily="34" charset="0"/>
              <a:buChar char="•"/>
            </a:pPr>
            <a:r>
              <a:rPr lang="en-US" sz="3600" dirty="0"/>
              <a:t>Why is the foundation important?</a:t>
            </a:r>
          </a:p>
          <a:p>
            <a:pPr marL="514350" indent="-514350">
              <a:buFont typeface="Arial" panose="020B0604020202020204" pitchFamily="34" charset="0"/>
              <a:buChar char="•"/>
            </a:pPr>
            <a:r>
              <a:rPr lang="en-US" sz="3600" dirty="0"/>
              <a:t>Why should Lions support LCIF?</a:t>
            </a:r>
          </a:p>
          <a:p>
            <a:pPr marL="514350" indent="-514350">
              <a:buFont typeface="Arial" panose="020B0604020202020204" pitchFamily="34" charset="0"/>
              <a:buChar char="•"/>
            </a:pPr>
            <a:r>
              <a:rPr lang="en-US" sz="3600" dirty="0"/>
              <a:t>Why should my club become involved?</a:t>
            </a:r>
          </a:p>
          <a:p>
            <a:pPr marL="514350" indent="-514350">
              <a:buFont typeface="Arial" panose="020B0604020202020204" pitchFamily="34" charset="0"/>
              <a:buChar char="•"/>
            </a:pPr>
            <a:r>
              <a:rPr lang="en-US" sz="3600" dirty="0"/>
              <a:t>Does LCIF support local clubs through grants?</a:t>
            </a:r>
          </a:p>
          <a:p>
            <a:endParaRPr lang="en-US" sz="1600" dirty="0"/>
          </a:p>
          <a:p>
            <a:pPr algn="ctr"/>
            <a:r>
              <a:rPr lang="en-US" dirty="0"/>
              <a:t> (Invite your District Coordinator to give a club presentation)</a:t>
            </a:r>
          </a:p>
          <a:p>
            <a:pPr marL="514350" indent="-514350">
              <a:buFont typeface="Arial" panose="020B0604020202020204" pitchFamily="34" charset="0"/>
              <a:buChar char="•"/>
            </a:pPr>
            <a:endParaRPr lang="en-US" sz="4800" dirty="0"/>
          </a:p>
        </p:txBody>
      </p:sp>
    </p:spTree>
    <p:extLst>
      <p:ext uri="{BB962C8B-B14F-4D97-AF65-F5344CB8AC3E}">
        <p14:creationId xmlns:p14="http://schemas.microsoft.com/office/powerpoint/2010/main" val="3624106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260856" y="314554"/>
            <a:ext cx="9926930" cy="976368"/>
          </a:xfrm>
        </p:spPr>
        <p:txBody>
          <a:bodyPr>
            <a:normAutofit fontScale="90000"/>
          </a:bodyPr>
          <a:lstStyle/>
          <a:p>
            <a:pPr algn="ctr"/>
            <a:r>
              <a:rPr lang="en-US" dirty="0"/>
              <a:t>CONNECT AND COMMUNICATE</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112012" y="1290922"/>
            <a:ext cx="10444074" cy="2308123"/>
          </a:xfrm>
        </p:spPr>
        <p:txBody>
          <a:bodyPr>
            <a:noAutofit/>
          </a:bodyPr>
          <a:lstStyle/>
          <a:p>
            <a:pPr marL="571500" indent="-571500">
              <a:buFont typeface="Arial" panose="020B0604020202020204" pitchFamily="34" charset="0"/>
              <a:buChar char="•"/>
            </a:pPr>
            <a:r>
              <a:rPr lang="en-US" sz="3600" dirty="0"/>
              <a:t>Connect to a cause</a:t>
            </a:r>
          </a:p>
          <a:p>
            <a:r>
              <a:rPr lang="en-US" sz="3600" dirty="0"/>
              <a:t>	Vision			Diabetes</a:t>
            </a:r>
          </a:p>
          <a:p>
            <a:r>
              <a:rPr lang="en-US" sz="3600" dirty="0"/>
              <a:t>	Youth			Childhood Cancer</a:t>
            </a:r>
          </a:p>
          <a:p>
            <a:r>
              <a:rPr lang="en-US" sz="3600" dirty="0"/>
              <a:t>	Hunger			Disaster Relief</a:t>
            </a:r>
          </a:p>
          <a:p>
            <a:r>
              <a:rPr lang="en-US" sz="3600" dirty="0"/>
              <a:t>	Environment		Humanitarian Efforts</a:t>
            </a:r>
          </a:p>
          <a:p>
            <a:endParaRPr lang="en-US" sz="1600" dirty="0"/>
          </a:p>
          <a:p>
            <a:pPr marL="571500" indent="-571500">
              <a:buFont typeface="Arial" panose="020B0604020202020204" pitchFamily="34" charset="0"/>
              <a:buChar char="•"/>
            </a:pPr>
            <a:r>
              <a:rPr lang="en-US" sz="3600" dirty="0"/>
              <a:t>Communicate the Outcomes</a:t>
            </a:r>
          </a:p>
          <a:p>
            <a:pPr marL="514350" indent="-514350">
              <a:buFont typeface="Arial" panose="020B0604020202020204" pitchFamily="34" charset="0"/>
              <a:buChar char="•"/>
            </a:pPr>
            <a:endParaRPr lang="en-US" sz="4800" dirty="0"/>
          </a:p>
        </p:txBody>
      </p:sp>
    </p:spTree>
    <p:extLst>
      <p:ext uri="{BB962C8B-B14F-4D97-AF65-F5344CB8AC3E}">
        <p14:creationId xmlns:p14="http://schemas.microsoft.com/office/powerpoint/2010/main" val="440593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002283" y="1148487"/>
            <a:ext cx="9926930" cy="976368"/>
          </a:xfrm>
        </p:spPr>
        <p:txBody>
          <a:bodyPr>
            <a:normAutofit/>
          </a:bodyPr>
          <a:lstStyle/>
          <a:p>
            <a:pPr algn="ctr"/>
            <a:r>
              <a:rPr lang="en-US" dirty="0"/>
              <a:t>SET GOALS</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155699" y="2706204"/>
            <a:ext cx="11036301" cy="2249635"/>
          </a:xfrm>
        </p:spPr>
        <p:txBody>
          <a:bodyPr>
            <a:noAutofit/>
          </a:bodyPr>
          <a:lstStyle/>
          <a:p>
            <a:pPr marL="571500" indent="-571500">
              <a:buFont typeface="Arial" panose="020B0604020202020204" pitchFamily="34" charset="0"/>
              <a:buChar char="•"/>
            </a:pPr>
            <a:r>
              <a:rPr lang="en-US" sz="3600" dirty="0"/>
              <a:t>What projects can we do?</a:t>
            </a:r>
            <a:endParaRPr lang="en-US" sz="4800" dirty="0"/>
          </a:p>
          <a:p>
            <a:pPr marL="571500" indent="-571500">
              <a:buFont typeface="Arial" panose="020B0604020202020204" pitchFamily="34" charset="0"/>
              <a:buChar char="•"/>
            </a:pPr>
            <a:r>
              <a:rPr lang="en-US" sz="3600" dirty="0"/>
              <a:t>How many individual Lions will support LCIF financially</a:t>
            </a:r>
          </a:p>
          <a:p>
            <a:pPr marL="571500" indent="-571500">
              <a:buFont typeface="Arial" panose="020B0604020202020204" pitchFamily="34" charset="0"/>
              <a:buChar char="•"/>
            </a:pPr>
            <a:r>
              <a:rPr lang="en-US" sz="3600" dirty="0"/>
              <a:t>Develop a fundraising strategy</a:t>
            </a:r>
          </a:p>
          <a:p>
            <a:pPr marL="571500" indent="-571500">
              <a:buFont typeface="Arial" panose="020B0604020202020204" pitchFamily="34" charset="0"/>
              <a:buChar char="•"/>
            </a:pPr>
            <a:endParaRPr lang="en-US" sz="3600" dirty="0"/>
          </a:p>
        </p:txBody>
      </p:sp>
      <p:pic>
        <p:nvPicPr>
          <p:cNvPr id="4" name="Picture 3">
            <a:extLst>
              <a:ext uri="{FF2B5EF4-FFF2-40B4-BE49-F238E27FC236}">
                <a16:creationId xmlns:a16="http://schemas.microsoft.com/office/drawing/2014/main" id="{2AA46A92-14AE-8214-0A7C-666DAEC76A7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22430"/>
          <a:stretch/>
        </p:blipFill>
        <p:spPr>
          <a:xfrm>
            <a:off x="8542806" y="482803"/>
            <a:ext cx="2985949" cy="2560930"/>
          </a:xfrm>
          <a:prstGeom prst="rect">
            <a:avLst/>
          </a:prstGeom>
        </p:spPr>
      </p:pic>
    </p:spTree>
    <p:extLst>
      <p:ext uri="{BB962C8B-B14F-4D97-AF65-F5344CB8AC3E}">
        <p14:creationId xmlns:p14="http://schemas.microsoft.com/office/powerpoint/2010/main" val="1786225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243685" y="460858"/>
            <a:ext cx="9926930" cy="976368"/>
          </a:xfrm>
        </p:spPr>
        <p:txBody>
          <a:bodyPr>
            <a:normAutofit/>
          </a:bodyPr>
          <a:lstStyle/>
          <a:p>
            <a:pPr algn="ctr"/>
            <a:r>
              <a:rPr lang="en-US" dirty="0"/>
              <a:t>DISTRICT 2-X1 GOALS</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726540" y="1663998"/>
            <a:ext cx="11036301" cy="2249635"/>
          </a:xfrm>
        </p:spPr>
        <p:txBody>
          <a:bodyPr>
            <a:noAutofit/>
          </a:bodyPr>
          <a:lstStyle/>
          <a:p>
            <a:pPr marL="571500" indent="-571500">
              <a:buFont typeface="Arial" panose="020B0604020202020204" pitchFamily="34" charset="0"/>
              <a:buChar char="•"/>
            </a:pPr>
            <a:r>
              <a:rPr lang="en-US" sz="3600" dirty="0"/>
              <a:t>Increase member participation (donations) from</a:t>
            </a:r>
          </a:p>
          <a:p>
            <a:r>
              <a:rPr lang="en-US" sz="3600" dirty="0"/>
              <a:t>    160 to 300 members (Year to date: 160)</a:t>
            </a:r>
            <a:endParaRPr lang="en-US" sz="4800" dirty="0"/>
          </a:p>
          <a:p>
            <a:pPr marL="571500" indent="-571500">
              <a:buFont typeface="Arial" panose="020B0604020202020204" pitchFamily="34" charset="0"/>
              <a:buChar char="•"/>
            </a:pPr>
            <a:r>
              <a:rPr lang="en-US" sz="3600" dirty="0"/>
              <a:t>Improve club participation for 55%  to 60%</a:t>
            </a:r>
          </a:p>
          <a:p>
            <a:pPr marL="571500" indent="-571500">
              <a:buFont typeface="Arial" panose="020B0604020202020204" pitchFamily="34" charset="0"/>
              <a:buChar char="•"/>
            </a:pPr>
            <a:r>
              <a:rPr lang="en-US" sz="3600" dirty="0"/>
              <a:t>One club with 100 % member participation</a:t>
            </a:r>
          </a:p>
          <a:p>
            <a:pPr marL="571500" indent="-571500">
              <a:buFont typeface="Arial" panose="020B0604020202020204" pitchFamily="34" charset="0"/>
              <a:buChar char="•"/>
            </a:pPr>
            <a:r>
              <a:rPr lang="en-US" sz="3600" dirty="0"/>
              <a:t>Organize at least one District level fundraiser</a:t>
            </a:r>
          </a:p>
          <a:p>
            <a:pPr marL="571500" indent="-571500">
              <a:buFont typeface="Arial" panose="020B0604020202020204" pitchFamily="34" charset="0"/>
              <a:buChar char="•"/>
            </a:pPr>
            <a:r>
              <a:rPr lang="en-US" sz="3600" dirty="0"/>
              <a:t>Exceed LCIF’s assigned fundraising goal by 10%</a:t>
            </a:r>
          </a:p>
        </p:txBody>
      </p:sp>
    </p:spTree>
    <p:extLst>
      <p:ext uri="{BB962C8B-B14F-4D97-AF65-F5344CB8AC3E}">
        <p14:creationId xmlns:p14="http://schemas.microsoft.com/office/powerpoint/2010/main" val="3498930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185163" y="811988"/>
            <a:ext cx="9926930" cy="636422"/>
          </a:xfrm>
        </p:spPr>
        <p:txBody>
          <a:bodyPr>
            <a:normAutofit fontScale="90000"/>
          </a:bodyPr>
          <a:lstStyle/>
          <a:p>
            <a:pPr algn="ctr"/>
            <a:r>
              <a:rPr lang="en-US" dirty="0"/>
              <a:t>RAISE FUNDS</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688999" y="2015128"/>
            <a:ext cx="11036301" cy="2249635"/>
          </a:xfrm>
        </p:spPr>
        <p:txBody>
          <a:bodyPr>
            <a:noAutofit/>
          </a:bodyPr>
          <a:lstStyle/>
          <a:p>
            <a:pPr marL="571500" indent="-571500">
              <a:buFont typeface="Arial" panose="020B0604020202020204" pitchFamily="34" charset="0"/>
              <a:buChar char="•"/>
            </a:pPr>
            <a:r>
              <a:rPr lang="en-US" sz="3200" dirty="0"/>
              <a:t>Invite individual members to donate</a:t>
            </a:r>
          </a:p>
          <a:p>
            <a:pPr lvl="1"/>
            <a:r>
              <a:rPr lang="en-US" sz="3200" dirty="0"/>
              <a:t>	Make your donation first</a:t>
            </a:r>
          </a:p>
          <a:p>
            <a:pPr lvl="1"/>
            <a:r>
              <a:rPr lang="en-US" sz="3200" dirty="0"/>
              <a:t>	Make it easy:  lionsclubs.org/donate</a:t>
            </a:r>
          </a:p>
          <a:p>
            <a:pPr marL="457200" indent="-457200">
              <a:buFont typeface="Arial" panose="020B0604020202020204" pitchFamily="34" charset="0"/>
              <a:buChar char="•"/>
            </a:pPr>
            <a:r>
              <a:rPr lang="en-US" sz="3200" dirty="0"/>
              <a:t>Plan Fundraising events</a:t>
            </a:r>
          </a:p>
          <a:p>
            <a:pPr marL="457200" indent="-457200">
              <a:buFont typeface="Arial" panose="020B0604020202020204" pitchFamily="34" charset="0"/>
              <a:buChar char="•"/>
            </a:pPr>
            <a:r>
              <a:rPr lang="en-US" sz="3200" dirty="0"/>
              <a:t>Make a gift from the Club Treasury</a:t>
            </a:r>
          </a:p>
          <a:p>
            <a:pPr marL="457200" indent="-457200">
              <a:buFont typeface="Arial" panose="020B0604020202020204" pitchFamily="34" charset="0"/>
              <a:buChar char="•"/>
            </a:pPr>
            <a:r>
              <a:rPr lang="en-US" sz="3200" dirty="0"/>
              <a:t>Invite support from local businesses and non-Lions</a:t>
            </a:r>
          </a:p>
        </p:txBody>
      </p:sp>
    </p:spTree>
    <p:extLst>
      <p:ext uri="{BB962C8B-B14F-4D97-AF65-F5344CB8AC3E}">
        <p14:creationId xmlns:p14="http://schemas.microsoft.com/office/powerpoint/2010/main" val="76918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980338" y="1236269"/>
            <a:ext cx="9926930" cy="636422"/>
          </a:xfrm>
        </p:spPr>
        <p:txBody>
          <a:bodyPr>
            <a:normAutofit fontScale="90000"/>
          </a:bodyPr>
          <a:lstStyle/>
          <a:p>
            <a:pPr algn="ctr"/>
            <a:r>
              <a:rPr lang="en-US" dirty="0"/>
              <a:t>PROVIDE RECOGNITION</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285478" y="2304182"/>
            <a:ext cx="11036301" cy="2249635"/>
          </a:xfrm>
        </p:spPr>
        <p:txBody>
          <a:bodyPr>
            <a:noAutofit/>
          </a:bodyPr>
          <a:lstStyle/>
          <a:p>
            <a:pPr marL="571500" indent="-571500">
              <a:buFont typeface="Arial" panose="020B0604020202020204" pitchFamily="34" charset="0"/>
              <a:buChar char="•"/>
            </a:pPr>
            <a:r>
              <a:rPr lang="en-US" sz="3600" dirty="0"/>
              <a:t>	Lions share program</a:t>
            </a:r>
          </a:p>
          <a:p>
            <a:pPr marL="571500" indent="-571500">
              <a:buFont typeface="Arial" panose="020B0604020202020204" pitchFamily="34" charset="0"/>
              <a:buChar char="•"/>
            </a:pPr>
            <a:r>
              <a:rPr lang="en-US" sz="3600" dirty="0"/>
              <a:t>	Melvin Jones/ Progressive Melvin Jones</a:t>
            </a:r>
          </a:p>
          <a:p>
            <a:pPr marL="571500" indent="-571500">
              <a:buFont typeface="Arial" panose="020B0604020202020204" pitchFamily="34" charset="0"/>
              <a:buChar char="•"/>
            </a:pPr>
            <a:r>
              <a:rPr lang="en-US" sz="3600" dirty="0"/>
              <a:t>	Club recognition</a:t>
            </a:r>
          </a:p>
        </p:txBody>
      </p:sp>
    </p:spTree>
    <p:extLst>
      <p:ext uri="{BB962C8B-B14F-4D97-AF65-F5344CB8AC3E}">
        <p14:creationId xmlns:p14="http://schemas.microsoft.com/office/powerpoint/2010/main" val="1295924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ringing Possibilities to Life | LCIF and Lions Create Impactful Stories of Kindness">
            <a:hlinkClick r:id="" action="ppaction://media"/>
            <a:extLst>
              <a:ext uri="{FF2B5EF4-FFF2-40B4-BE49-F238E27FC236}">
                <a16:creationId xmlns:a16="http://schemas.microsoft.com/office/drawing/2014/main" id="{DE6CA62E-90CA-E613-DF75-307F5740D068}"/>
              </a:ext>
            </a:extLst>
          </p:cNvPr>
          <p:cNvPicPr>
            <a:picLocks noRot="1" noChangeAspect="1"/>
          </p:cNvPicPr>
          <p:nvPr>
            <a:videoFile r:link="rId1"/>
          </p:nvPr>
        </p:nvPicPr>
        <p:blipFill>
          <a:blip r:embed="rId4"/>
          <a:stretch>
            <a:fillRect/>
          </a:stretch>
        </p:blipFill>
        <p:spPr>
          <a:xfrm>
            <a:off x="1016000" y="558800"/>
            <a:ext cx="10160000" cy="5740400"/>
          </a:xfrm>
          <a:prstGeom prst="rect">
            <a:avLst/>
          </a:prstGeom>
          <a:ln>
            <a:solidFill>
              <a:schemeClr val="bg1"/>
            </a:solidFill>
          </a:ln>
        </p:spPr>
      </p:pic>
    </p:spTree>
    <p:extLst>
      <p:ext uri="{BB962C8B-B14F-4D97-AF65-F5344CB8AC3E}">
        <p14:creationId xmlns:p14="http://schemas.microsoft.com/office/powerpoint/2010/main" val="313051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E10146-3044-43A8-6B90-CA9362AF8F86}"/>
              </a:ext>
            </a:extLst>
          </p:cNvPr>
          <p:cNvSpPr>
            <a:spLocks noGrp="1"/>
          </p:cNvSpPr>
          <p:nvPr>
            <p:ph type="ctrTitle"/>
          </p:nvPr>
        </p:nvSpPr>
        <p:spPr>
          <a:xfrm>
            <a:off x="1132535" y="263347"/>
            <a:ext cx="9926930" cy="636422"/>
          </a:xfrm>
        </p:spPr>
        <p:txBody>
          <a:bodyPr>
            <a:normAutofit fontScale="90000"/>
          </a:bodyPr>
          <a:lstStyle/>
          <a:p>
            <a:pPr algn="ctr"/>
            <a:r>
              <a:rPr lang="en-US" dirty="0"/>
              <a:t>RESOURCES</a:t>
            </a:r>
          </a:p>
        </p:txBody>
      </p:sp>
      <p:sp>
        <p:nvSpPr>
          <p:cNvPr id="2" name="Text Placeholder 2">
            <a:extLst>
              <a:ext uri="{FF2B5EF4-FFF2-40B4-BE49-F238E27FC236}">
                <a16:creationId xmlns:a16="http://schemas.microsoft.com/office/drawing/2014/main" id="{DADD37D4-09BA-F346-DF82-4BBA136EA184}"/>
              </a:ext>
            </a:extLst>
          </p:cNvPr>
          <p:cNvSpPr>
            <a:spLocks noGrp="1"/>
          </p:cNvSpPr>
          <p:nvPr>
            <p:ph type="body" sz="quarter" idx="10"/>
          </p:nvPr>
        </p:nvSpPr>
        <p:spPr>
          <a:xfrm>
            <a:off x="1844800" y="1034891"/>
            <a:ext cx="11036301" cy="2249635"/>
          </a:xfrm>
        </p:spPr>
        <p:txBody>
          <a:bodyPr>
            <a:noAutofit/>
          </a:bodyPr>
          <a:lstStyle/>
          <a:p>
            <a:r>
              <a:rPr lang="en-US" sz="2400" dirty="0"/>
              <a:t>LCIF Marketing Portal – </a:t>
            </a:r>
            <a:r>
              <a:rPr lang="en-US" sz="2400" dirty="0">
                <a:hlinkClick r:id="rId3">
                  <a:extLst>
                    <a:ext uri="{A12FA001-AC4F-418D-AE19-62706E023703}">
                      <ahyp:hlinkClr xmlns:ahyp="http://schemas.microsoft.com/office/drawing/2018/hyperlinkcolor" val="tx"/>
                    </a:ext>
                  </a:extLst>
                </a:hlinkClick>
              </a:rPr>
              <a:t>lcifdevelopment@lionsclubs.org</a:t>
            </a:r>
            <a:endParaRPr lang="en-US" sz="2400" dirty="0"/>
          </a:p>
          <a:p>
            <a:endParaRPr lang="en-US" sz="2400" dirty="0"/>
          </a:p>
          <a:p>
            <a:r>
              <a:rPr lang="en-US" sz="2400" dirty="0"/>
              <a:t>District 2-X1 – Lion Manuel </a:t>
            </a:r>
            <a:r>
              <a:rPr lang="en-US" sz="2400" dirty="0" err="1"/>
              <a:t>Palavicini</a:t>
            </a:r>
            <a:endParaRPr lang="en-US" sz="2400" dirty="0"/>
          </a:p>
          <a:p>
            <a:r>
              <a:rPr lang="en-US" sz="2400" dirty="0"/>
              <a:t>	</a:t>
            </a:r>
            <a:r>
              <a:rPr lang="en-US" sz="2400" dirty="0">
                <a:hlinkClick r:id="rId4">
                  <a:extLst>
                    <a:ext uri="{A12FA001-AC4F-418D-AE19-62706E023703}">
                      <ahyp:hlinkClr xmlns:ahyp="http://schemas.microsoft.com/office/drawing/2018/hyperlinkcolor" val="tx"/>
                    </a:ext>
                  </a:extLst>
                </a:hlinkClick>
              </a:rPr>
              <a:t>palavicini@sbcglobal.net</a:t>
            </a:r>
            <a:r>
              <a:rPr lang="en-US" sz="2400" dirty="0"/>
              <a:t> 817-504-5066</a:t>
            </a:r>
          </a:p>
          <a:p>
            <a:endParaRPr lang="en-US" sz="2400" dirty="0"/>
          </a:p>
          <a:p>
            <a:r>
              <a:rPr lang="en-US" sz="2400" dirty="0"/>
              <a:t>LCIF Area Coordinator – PDG Bill Smothermon</a:t>
            </a:r>
          </a:p>
          <a:p>
            <a:r>
              <a:rPr lang="en-US" sz="2400" dirty="0"/>
              <a:t>	</a:t>
            </a:r>
            <a:r>
              <a:rPr lang="en-US" sz="2400" dirty="0">
                <a:hlinkClick r:id="rId5">
                  <a:extLst>
                    <a:ext uri="{A12FA001-AC4F-418D-AE19-62706E023703}">
                      <ahyp:hlinkClr xmlns:ahyp="http://schemas.microsoft.com/office/drawing/2018/hyperlinkcolor" val="tx"/>
                    </a:ext>
                  </a:extLst>
                </a:hlinkClick>
              </a:rPr>
              <a:t>lionbillsmo@gmail.com</a:t>
            </a:r>
            <a:r>
              <a:rPr lang="en-US" sz="2400" dirty="0"/>
              <a:t>  972-571-0806</a:t>
            </a:r>
          </a:p>
          <a:p>
            <a:endParaRPr lang="en-US" sz="2400" dirty="0"/>
          </a:p>
          <a:p>
            <a:r>
              <a:rPr lang="en-US" sz="2400" dirty="0"/>
              <a:t>Regional (US) Specialist – Kristi Garcia</a:t>
            </a:r>
          </a:p>
          <a:p>
            <a:r>
              <a:rPr lang="en-US" sz="2400" dirty="0"/>
              <a:t>	</a:t>
            </a:r>
            <a:r>
              <a:rPr lang="en-US" sz="2400" dirty="0">
                <a:hlinkClick r:id="rId6">
                  <a:extLst>
                    <a:ext uri="{A12FA001-AC4F-418D-AE19-62706E023703}">
                      <ahyp:hlinkClr xmlns:ahyp="http://schemas.microsoft.com/office/drawing/2018/hyperlinkcolor" val="tx"/>
                    </a:ext>
                  </a:extLst>
                </a:hlinkClick>
              </a:rPr>
              <a:t>Kristi.Garcia@lionsclubs.org</a:t>
            </a:r>
            <a:r>
              <a:rPr lang="en-US" sz="2400" dirty="0"/>
              <a:t>  630-468-6885</a:t>
            </a:r>
          </a:p>
        </p:txBody>
      </p:sp>
    </p:spTree>
    <p:extLst>
      <p:ext uri="{BB962C8B-B14F-4D97-AF65-F5344CB8AC3E}">
        <p14:creationId xmlns:p14="http://schemas.microsoft.com/office/powerpoint/2010/main" val="527644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1BF438-C2A2-C8AF-FDA9-9664F1DC32BE}"/>
              </a:ext>
            </a:extLst>
          </p:cNvPr>
          <p:cNvSpPr>
            <a:spLocks noGrp="1"/>
          </p:cNvSpPr>
          <p:nvPr>
            <p:ph type="body" sz="quarter" idx="10"/>
          </p:nvPr>
        </p:nvSpPr>
        <p:spPr>
          <a:xfrm>
            <a:off x="1227734" y="1568303"/>
            <a:ext cx="10321748" cy="3167480"/>
          </a:xfrm>
        </p:spPr>
        <p:txBody>
          <a:bodyPr>
            <a:normAutofit/>
          </a:bodyPr>
          <a:lstStyle/>
          <a:p>
            <a:r>
              <a:rPr lang="en-US" sz="4400" i="1" dirty="0"/>
              <a:t>QUESTIONS?</a:t>
            </a:r>
          </a:p>
          <a:p>
            <a:endParaRPr lang="en-US" sz="4400" i="1" dirty="0"/>
          </a:p>
          <a:p>
            <a:r>
              <a:rPr lang="en-US" sz="4400" i="1" dirty="0"/>
              <a:t>DISCUSSION?</a:t>
            </a:r>
          </a:p>
          <a:p>
            <a:endParaRPr lang="en-US" sz="4400" dirty="0"/>
          </a:p>
          <a:p>
            <a:endParaRPr lang="en-US" sz="3200" dirty="0"/>
          </a:p>
          <a:p>
            <a:endParaRPr lang="en-US" sz="3200" dirty="0"/>
          </a:p>
        </p:txBody>
      </p:sp>
    </p:spTree>
    <p:extLst>
      <p:ext uri="{BB962C8B-B14F-4D97-AF65-F5344CB8AC3E}">
        <p14:creationId xmlns:p14="http://schemas.microsoft.com/office/powerpoint/2010/main" val="3888414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8C8D9EA-7967-BA4F-8CF7-F427CA457260}"/>
              </a:ext>
            </a:extLst>
          </p:cNvPr>
          <p:cNvGrpSpPr/>
          <p:nvPr/>
        </p:nvGrpSpPr>
        <p:grpSpPr>
          <a:xfrm>
            <a:off x="5784228" y="1925746"/>
            <a:ext cx="6768533" cy="2903599"/>
            <a:chOff x="5784228" y="1941264"/>
            <a:chExt cx="6768533" cy="2903599"/>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5784228" y="3174569"/>
              <a:ext cx="5856603" cy="167029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endParaRPr lang="en-US" sz="2800" kern="0" dirty="0">
                <a:solidFill>
                  <a:schemeClr val="bg1"/>
                </a:solidFill>
                <a:latin typeface="Arial" charset="0"/>
                <a:ea typeface="Arial" charset="0"/>
                <a:cs typeface="Arial" charset="0"/>
              </a:endParaRP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5897873" y="1941264"/>
              <a:ext cx="6654888" cy="78293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chemeClr val="bg1"/>
                  </a:solidFill>
                  <a:latin typeface="Arial"/>
                  <a:ea typeface="Arial" charset="0"/>
                  <a:cs typeface="Arial"/>
                </a:rPr>
                <a:t>THE FOUNDATION </a:t>
              </a:r>
              <a:endParaRPr lang="en-US" sz="4800" b="1" kern="0" dirty="0">
                <a:solidFill>
                  <a:schemeClr val="bg1"/>
                </a:solidFill>
                <a:latin typeface="Arial"/>
                <a:ea typeface="Arial" charset="0"/>
                <a:cs typeface="Arial" charset="0"/>
              </a:endParaRPr>
            </a:p>
            <a:p>
              <a:r>
                <a:rPr lang="en-US" sz="4800" b="1" kern="0" dirty="0">
                  <a:solidFill>
                    <a:schemeClr val="bg1"/>
                  </a:solidFill>
                  <a:latin typeface="Arial"/>
                  <a:ea typeface="Arial" charset="0"/>
                  <a:cs typeface="Arial"/>
                </a:rPr>
                <a:t> OF SERVICE</a:t>
              </a:r>
              <a:endParaRPr lang="en-US" sz="4800" b="1" kern="0" dirty="0">
                <a:solidFill>
                  <a:schemeClr val="bg1"/>
                </a:solidFill>
                <a:latin typeface="Arial"/>
                <a:ea typeface="Arial" charset="0"/>
                <a:cs typeface="Arial" charset="0"/>
              </a:endParaRP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052942" y="1952147"/>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pic>
        <p:nvPicPr>
          <p:cNvPr id="9" name="Picture 8">
            <a:extLst>
              <a:ext uri="{FF2B5EF4-FFF2-40B4-BE49-F238E27FC236}">
                <a16:creationId xmlns:a16="http://schemas.microsoft.com/office/drawing/2014/main" id="{96E3812B-EC8B-33D4-0E6C-7209F5A0D518}"/>
              </a:ext>
            </a:extLst>
          </p:cNvPr>
          <p:cNvPicPr>
            <a:picLocks noChangeAspect="1"/>
          </p:cNvPicPr>
          <p:nvPr/>
        </p:nvPicPr>
        <p:blipFill>
          <a:blip r:embed="rId3"/>
          <a:srcRect/>
          <a:stretch/>
        </p:blipFill>
        <p:spPr>
          <a:xfrm>
            <a:off x="-1399358" y="1332713"/>
            <a:ext cx="8420724" cy="5613816"/>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D964B60-887C-A415-4785-69CC6637E40C}"/>
              </a:ext>
            </a:extLst>
          </p:cNvPr>
          <p:cNvSpPr txBox="1"/>
          <p:nvPr/>
        </p:nvSpPr>
        <p:spPr>
          <a:xfrm>
            <a:off x="6098386" y="4214435"/>
            <a:ext cx="62524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FEFFFF"/>
                </a:solidFill>
              </a:rPr>
              <a:t>Empowering Lions’ Service</a:t>
            </a:r>
            <a:endParaRPr lang="en-US" sz="3200" dirty="0">
              <a:cs typeface="Arial"/>
            </a:endParaRPr>
          </a:p>
        </p:txBody>
      </p:sp>
      <p:sp>
        <p:nvSpPr>
          <p:cNvPr id="4" name="Rectangle 3"/>
          <p:cNvSpPr/>
          <p:nvPr/>
        </p:nvSpPr>
        <p:spPr>
          <a:xfrm>
            <a:off x="6555921" y="603095"/>
            <a:ext cx="4392386" cy="12236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ions Clubs International Foundation Receives Humanitarian Grant from the  Anthem Found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850" y="687491"/>
            <a:ext cx="3851791" cy="112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6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8">
            <a:extLst>
              <a:ext uri="{FF2B5EF4-FFF2-40B4-BE49-F238E27FC236}">
                <a16:creationId xmlns:a16="http://schemas.microsoft.com/office/drawing/2014/main" id="{40F3B532-5F9F-0A8B-EFAE-0FBAB5033042}"/>
              </a:ext>
            </a:extLst>
          </p:cNvPr>
          <p:cNvSpPr txBox="1">
            <a:spLocks/>
          </p:cNvSpPr>
          <p:nvPr/>
        </p:nvSpPr>
        <p:spPr>
          <a:xfrm>
            <a:off x="0" y="299581"/>
            <a:ext cx="12191999" cy="94993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GRANT PROGRAMS</a:t>
            </a:r>
            <a:endParaRPr kumimoji="0" lang="en-US" sz="3600" b="0"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p:txBody>
      </p:sp>
      <p:sp>
        <p:nvSpPr>
          <p:cNvPr id="16" name="TextBox 15">
            <a:extLst>
              <a:ext uri="{FF2B5EF4-FFF2-40B4-BE49-F238E27FC236}">
                <a16:creationId xmlns:a16="http://schemas.microsoft.com/office/drawing/2014/main" id="{4E54EA6F-2E6F-0165-879B-48D2A56FF009}"/>
              </a:ext>
            </a:extLst>
          </p:cNvPr>
          <p:cNvSpPr txBox="1"/>
          <p:nvPr/>
        </p:nvSpPr>
        <p:spPr>
          <a:xfrm>
            <a:off x="376521" y="1588777"/>
            <a:ext cx="17456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Childhood Cancer</a:t>
            </a:r>
          </a:p>
        </p:txBody>
      </p:sp>
      <p:sp>
        <p:nvSpPr>
          <p:cNvPr id="17" name="TextBox 16">
            <a:extLst>
              <a:ext uri="{FF2B5EF4-FFF2-40B4-BE49-F238E27FC236}">
                <a16:creationId xmlns:a16="http://schemas.microsoft.com/office/drawing/2014/main" id="{909F533D-62BA-688A-3104-8784F1A90952}"/>
              </a:ext>
            </a:extLst>
          </p:cNvPr>
          <p:cNvSpPr txBox="1"/>
          <p:nvPr/>
        </p:nvSpPr>
        <p:spPr>
          <a:xfrm>
            <a:off x="229315" y="4429706"/>
            <a:ext cx="24640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Community Impact </a:t>
            </a: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125" charset="-128"/>
                <a:cs typeface="Arial" panose="020B0604020202020204" pitchFamily="34" charset="0"/>
              </a:rPr>
              <a:t>(DCG)</a:t>
            </a:r>
            <a:endParaRPr kumimoji="0" lang="en-US" sz="1400" b="1" i="0" u="none" strike="noStrike" kern="1200" cap="none" spc="0" normalizeH="0" baseline="0" noProof="0" dirty="0">
              <a:ln>
                <a:noFill/>
              </a:ln>
              <a:solidFill>
                <a:prstClr val="white"/>
              </a:solidFill>
              <a:effectLst/>
              <a:uLnTx/>
              <a:uFillTx/>
              <a:latin typeface="Arial Narrow" panose="020B0606020202030204" pitchFamily="34" charset="0"/>
              <a:ea typeface="ヒラギノ角ゴ Pro W3" pitchFamily="125" charset="-128"/>
              <a:cs typeface="Arial" panose="020B0604020202020204" pitchFamily="34" charset="0"/>
            </a:endParaRPr>
          </a:p>
        </p:txBody>
      </p:sp>
      <p:sp>
        <p:nvSpPr>
          <p:cNvPr id="18" name="TextBox 17">
            <a:extLst>
              <a:ext uri="{FF2B5EF4-FFF2-40B4-BE49-F238E27FC236}">
                <a16:creationId xmlns:a16="http://schemas.microsoft.com/office/drawing/2014/main" id="{87ED2A5E-2659-EC93-77BC-DC05E7330E91}"/>
              </a:ext>
            </a:extLst>
          </p:cNvPr>
          <p:cNvSpPr txBox="1"/>
          <p:nvPr/>
        </p:nvSpPr>
        <p:spPr>
          <a:xfrm>
            <a:off x="2077564" y="1588777"/>
            <a:ext cx="14859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Diabetes</a:t>
            </a:r>
          </a:p>
        </p:txBody>
      </p:sp>
      <p:sp>
        <p:nvSpPr>
          <p:cNvPr id="19" name="TextBox 18">
            <a:extLst>
              <a:ext uri="{FF2B5EF4-FFF2-40B4-BE49-F238E27FC236}">
                <a16:creationId xmlns:a16="http://schemas.microsoft.com/office/drawing/2014/main" id="{488842EC-81FF-18C9-CF52-242D8514C660}"/>
              </a:ext>
            </a:extLst>
          </p:cNvPr>
          <p:cNvSpPr txBox="1"/>
          <p:nvPr/>
        </p:nvSpPr>
        <p:spPr>
          <a:xfrm>
            <a:off x="3796753" y="1588777"/>
            <a:ext cx="125207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Hunger</a:t>
            </a:r>
          </a:p>
        </p:txBody>
      </p:sp>
      <p:sp>
        <p:nvSpPr>
          <p:cNvPr id="20" name="TextBox 19">
            <a:extLst>
              <a:ext uri="{FF2B5EF4-FFF2-40B4-BE49-F238E27FC236}">
                <a16:creationId xmlns:a16="http://schemas.microsoft.com/office/drawing/2014/main" id="{06A482CF-C9B2-167C-D061-80F7E7923AF1}"/>
              </a:ext>
            </a:extLst>
          </p:cNvPr>
          <p:cNvSpPr txBox="1"/>
          <p:nvPr/>
        </p:nvSpPr>
        <p:spPr>
          <a:xfrm>
            <a:off x="7955222" y="1588778"/>
            <a:ext cx="13187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Leo Service</a:t>
            </a:r>
          </a:p>
        </p:txBody>
      </p:sp>
      <p:sp>
        <p:nvSpPr>
          <p:cNvPr id="21" name="TextBox 20">
            <a:extLst>
              <a:ext uri="{FF2B5EF4-FFF2-40B4-BE49-F238E27FC236}">
                <a16:creationId xmlns:a16="http://schemas.microsoft.com/office/drawing/2014/main" id="{F95359C5-6E40-15AE-7360-EFAE51099AF8}"/>
              </a:ext>
            </a:extLst>
          </p:cNvPr>
          <p:cNvSpPr txBox="1"/>
          <p:nvPr/>
        </p:nvSpPr>
        <p:spPr>
          <a:xfrm>
            <a:off x="9505894" y="1626546"/>
            <a:ext cx="14556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Lions Quest</a:t>
            </a:r>
          </a:p>
        </p:txBody>
      </p:sp>
      <p:sp>
        <p:nvSpPr>
          <p:cNvPr id="22" name="TextBox 21">
            <a:extLst>
              <a:ext uri="{FF2B5EF4-FFF2-40B4-BE49-F238E27FC236}">
                <a16:creationId xmlns:a16="http://schemas.microsoft.com/office/drawing/2014/main" id="{FC86A70A-2ADF-0CF2-8AB7-91811E725D90}"/>
              </a:ext>
            </a:extLst>
          </p:cNvPr>
          <p:cNvSpPr txBox="1"/>
          <p:nvPr/>
        </p:nvSpPr>
        <p:spPr>
          <a:xfrm>
            <a:off x="2420847" y="4429706"/>
            <a:ext cx="18189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Matching</a:t>
            </a:r>
          </a:p>
        </p:txBody>
      </p:sp>
      <p:sp>
        <p:nvSpPr>
          <p:cNvPr id="23" name="TextBox 22">
            <a:extLst>
              <a:ext uri="{FF2B5EF4-FFF2-40B4-BE49-F238E27FC236}">
                <a16:creationId xmlns:a16="http://schemas.microsoft.com/office/drawing/2014/main" id="{C7241CAE-1499-7E8F-0B77-BA51B26C1775}"/>
              </a:ext>
            </a:extLst>
          </p:cNvPr>
          <p:cNvSpPr txBox="1"/>
          <p:nvPr/>
        </p:nvSpPr>
        <p:spPr>
          <a:xfrm>
            <a:off x="5192488" y="1588777"/>
            <a:ext cx="14369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SightFirst</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endParaRPr>
          </a:p>
        </p:txBody>
      </p:sp>
      <p:sp>
        <p:nvSpPr>
          <p:cNvPr id="24" name="TextBox 23">
            <a:extLst>
              <a:ext uri="{FF2B5EF4-FFF2-40B4-BE49-F238E27FC236}">
                <a16:creationId xmlns:a16="http://schemas.microsoft.com/office/drawing/2014/main" id="{ED547B97-6829-6370-E7C0-38DC5575A5A7}"/>
              </a:ext>
            </a:extLst>
          </p:cNvPr>
          <p:cNvSpPr txBox="1"/>
          <p:nvPr/>
        </p:nvSpPr>
        <p:spPr>
          <a:xfrm>
            <a:off x="5086552" y="4429706"/>
            <a:ext cx="20134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Community Recovery</a:t>
            </a:r>
          </a:p>
        </p:txBody>
      </p:sp>
      <p:sp>
        <p:nvSpPr>
          <p:cNvPr id="25" name="TextBox 24">
            <a:extLst>
              <a:ext uri="{FF2B5EF4-FFF2-40B4-BE49-F238E27FC236}">
                <a16:creationId xmlns:a16="http://schemas.microsoft.com/office/drawing/2014/main" id="{AFE20D75-6C1D-1E25-63D7-C07910963B56}"/>
              </a:ext>
            </a:extLst>
          </p:cNvPr>
          <p:cNvSpPr txBox="1"/>
          <p:nvPr/>
        </p:nvSpPr>
        <p:spPr>
          <a:xfrm>
            <a:off x="7269532" y="4429706"/>
            <a:ext cx="21988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Disaster Preparedness</a:t>
            </a:r>
          </a:p>
        </p:txBody>
      </p:sp>
      <p:sp>
        <p:nvSpPr>
          <p:cNvPr id="26" name="TextBox 25">
            <a:extLst>
              <a:ext uri="{FF2B5EF4-FFF2-40B4-BE49-F238E27FC236}">
                <a16:creationId xmlns:a16="http://schemas.microsoft.com/office/drawing/2014/main" id="{88EBD515-E3CC-C4E9-D270-21EDC2CFD1D1}"/>
              </a:ext>
            </a:extLst>
          </p:cNvPr>
          <p:cNvSpPr txBox="1"/>
          <p:nvPr/>
        </p:nvSpPr>
        <p:spPr>
          <a:xfrm>
            <a:off x="9236039" y="4429706"/>
            <a:ext cx="19871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Emergency</a:t>
            </a:r>
          </a:p>
        </p:txBody>
      </p:sp>
      <p:sp>
        <p:nvSpPr>
          <p:cNvPr id="27" name="Left Brace 26">
            <a:extLst>
              <a:ext uri="{FF2B5EF4-FFF2-40B4-BE49-F238E27FC236}">
                <a16:creationId xmlns:a16="http://schemas.microsoft.com/office/drawing/2014/main" id="{8FF9933C-CE5D-B19E-9C35-FF427E9FE2A0}"/>
              </a:ext>
            </a:extLst>
          </p:cNvPr>
          <p:cNvSpPr/>
          <p:nvPr/>
        </p:nvSpPr>
        <p:spPr>
          <a:xfrm rot="5400000">
            <a:off x="3682831" y="-948918"/>
            <a:ext cx="239358" cy="4928660"/>
          </a:xfrm>
          <a:prstGeom prst="leftBrace">
            <a:avLst>
              <a:gd name="adj1" fmla="val 8333"/>
              <a:gd name="adj2" fmla="val 50568"/>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D895628-FA26-0377-6C1D-C70195567553}"/>
              </a:ext>
            </a:extLst>
          </p:cNvPr>
          <p:cNvSpPr txBox="1"/>
          <p:nvPr/>
        </p:nvSpPr>
        <p:spPr>
          <a:xfrm>
            <a:off x="1914840" y="1040669"/>
            <a:ext cx="26879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Global Cause Grants</a:t>
            </a:r>
          </a:p>
        </p:txBody>
      </p:sp>
      <p:sp>
        <p:nvSpPr>
          <p:cNvPr id="29" name="TextBox 28">
            <a:extLst>
              <a:ext uri="{FF2B5EF4-FFF2-40B4-BE49-F238E27FC236}">
                <a16:creationId xmlns:a16="http://schemas.microsoft.com/office/drawing/2014/main" id="{33676D17-07ED-B492-17B8-89941C768180}"/>
              </a:ext>
            </a:extLst>
          </p:cNvPr>
          <p:cNvSpPr txBox="1"/>
          <p:nvPr/>
        </p:nvSpPr>
        <p:spPr>
          <a:xfrm>
            <a:off x="7619212" y="3896436"/>
            <a:ext cx="18176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Disaster Grants</a:t>
            </a:r>
          </a:p>
        </p:txBody>
      </p:sp>
      <p:sp>
        <p:nvSpPr>
          <p:cNvPr id="30" name="Left Brace 29">
            <a:extLst>
              <a:ext uri="{FF2B5EF4-FFF2-40B4-BE49-F238E27FC236}">
                <a16:creationId xmlns:a16="http://schemas.microsoft.com/office/drawing/2014/main" id="{17C2BB9D-5D65-015B-AB0A-3516A82E8A4A}"/>
              </a:ext>
            </a:extLst>
          </p:cNvPr>
          <p:cNvSpPr/>
          <p:nvPr/>
        </p:nvSpPr>
        <p:spPr>
          <a:xfrm rot="5400000">
            <a:off x="8046261" y="2329077"/>
            <a:ext cx="244002" cy="3994568"/>
          </a:xfrm>
          <a:prstGeom prst="leftBrace">
            <a:avLst>
              <a:gd name="adj1" fmla="val 8333"/>
              <a:gd name="adj2" fmla="val 50568"/>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Left Brace 30">
            <a:extLst>
              <a:ext uri="{FF2B5EF4-FFF2-40B4-BE49-F238E27FC236}">
                <a16:creationId xmlns:a16="http://schemas.microsoft.com/office/drawing/2014/main" id="{2E013BBC-44DB-4636-B222-76336489C274}"/>
              </a:ext>
            </a:extLst>
          </p:cNvPr>
          <p:cNvSpPr/>
          <p:nvPr/>
        </p:nvSpPr>
        <p:spPr>
          <a:xfrm rot="5400000">
            <a:off x="9301664" y="672874"/>
            <a:ext cx="253917" cy="1699640"/>
          </a:xfrm>
          <a:prstGeom prst="leftBrace">
            <a:avLst>
              <a:gd name="adj1" fmla="val 8333"/>
              <a:gd name="adj2" fmla="val 50568"/>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Left Brace 31">
            <a:extLst>
              <a:ext uri="{FF2B5EF4-FFF2-40B4-BE49-F238E27FC236}">
                <a16:creationId xmlns:a16="http://schemas.microsoft.com/office/drawing/2014/main" id="{78A5D2AE-58D0-3772-8D69-B3D54E1ACFD1}"/>
              </a:ext>
            </a:extLst>
          </p:cNvPr>
          <p:cNvSpPr/>
          <p:nvPr/>
        </p:nvSpPr>
        <p:spPr>
          <a:xfrm rot="5400000">
            <a:off x="2249502" y="3343571"/>
            <a:ext cx="253917" cy="1975496"/>
          </a:xfrm>
          <a:prstGeom prst="leftBrace">
            <a:avLst>
              <a:gd name="adj1" fmla="val 8333"/>
              <a:gd name="adj2" fmla="val 50568"/>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87A44EB-B420-3B4F-06FD-885691420BD4}"/>
              </a:ext>
            </a:extLst>
          </p:cNvPr>
          <p:cNvSpPr txBox="1"/>
          <p:nvPr/>
        </p:nvSpPr>
        <p:spPr>
          <a:xfrm>
            <a:off x="8839393" y="1040669"/>
            <a:ext cx="15827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Youth Grants</a:t>
            </a:r>
          </a:p>
        </p:txBody>
      </p:sp>
      <p:sp>
        <p:nvSpPr>
          <p:cNvPr id="34" name="TextBox 33">
            <a:extLst>
              <a:ext uri="{FF2B5EF4-FFF2-40B4-BE49-F238E27FC236}">
                <a16:creationId xmlns:a16="http://schemas.microsoft.com/office/drawing/2014/main" id="{18BB56A0-520F-B7E4-C823-BEF9505C2046}"/>
              </a:ext>
            </a:extLst>
          </p:cNvPr>
          <p:cNvSpPr txBox="1"/>
          <p:nvPr/>
        </p:nvSpPr>
        <p:spPr>
          <a:xfrm>
            <a:off x="1329200" y="3896436"/>
            <a:ext cx="23407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Humanitarian Grants</a:t>
            </a:r>
          </a:p>
        </p:txBody>
      </p:sp>
      <p:sp>
        <p:nvSpPr>
          <p:cNvPr id="35" name="AutoShape 4" descr="Childhood Cancer Grant Program | Lions Clubs Internation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 name="Picture 35"/>
          <p:cNvPicPr>
            <a:picLocks noChangeAspect="1"/>
          </p:cNvPicPr>
          <p:nvPr/>
        </p:nvPicPr>
        <p:blipFill rotWithShape="1">
          <a:blip r:embed="rId3"/>
          <a:srcRect t="2182" b="21360"/>
          <a:stretch/>
        </p:blipFill>
        <p:spPr>
          <a:xfrm>
            <a:off x="578399" y="1963796"/>
            <a:ext cx="1336441" cy="1813688"/>
          </a:xfrm>
          <a:prstGeom prst="rect">
            <a:avLst/>
          </a:prstGeom>
        </p:spPr>
      </p:pic>
      <p:pic>
        <p:nvPicPr>
          <p:cNvPr id="37" name="Picture 36"/>
          <p:cNvPicPr>
            <a:picLocks noChangeAspect="1"/>
          </p:cNvPicPr>
          <p:nvPr/>
        </p:nvPicPr>
        <p:blipFill rotWithShape="1">
          <a:blip r:embed="rId4"/>
          <a:srcRect l="-1997" t="12805" r="1997" b="8811"/>
          <a:stretch/>
        </p:blipFill>
        <p:spPr>
          <a:xfrm>
            <a:off x="3726189" y="1963796"/>
            <a:ext cx="1303575" cy="1813688"/>
          </a:xfrm>
          <a:prstGeom prst="rect">
            <a:avLst/>
          </a:prstGeom>
        </p:spPr>
      </p:pic>
      <p:pic>
        <p:nvPicPr>
          <p:cNvPr id="2054" name="Picture 6" descr="Global Service Framework: Diabetes - Shawnee Lions Club"/>
          <p:cNvPicPr>
            <a:picLocks noChangeAspect="1" noChangeArrowheads="1"/>
          </p:cNvPicPr>
          <p:nvPr/>
        </p:nvPicPr>
        <p:blipFill rotWithShape="1">
          <a:blip r:embed="rId5">
            <a:extLst>
              <a:ext uri="{28A0092B-C50C-407E-A947-70E740481C1C}">
                <a14:useLocalDpi xmlns:a14="http://schemas.microsoft.com/office/drawing/2010/main" val="0"/>
              </a:ext>
            </a:extLst>
          </a:blip>
          <a:srcRect l="28629" r="17094"/>
          <a:stretch/>
        </p:blipFill>
        <p:spPr bwMode="auto">
          <a:xfrm>
            <a:off x="2077564" y="1963796"/>
            <a:ext cx="1485901" cy="182512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rotWithShape="1">
          <a:blip r:embed="rId6"/>
          <a:srcRect l="22906" r="9923" b="-2290"/>
          <a:stretch/>
        </p:blipFill>
        <p:spPr>
          <a:xfrm>
            <a:off x="5192488" y="1963796"/>
            <a:ext cx="1436914" cy="1845623"/>
          </a:xfrm>
          <a:prstGeom prst="rect">
            <a:avLst/>
          </a:prstGeom>
        </p:spPr>
      </p:pic>
      <p:pic>
        <p:nvPicPr>
          <p:cNvPr id="2056" name="Picture 8" descr="Leo Grants | Lions Clubs International"/>
          <p:cNvPicPr>
            <a:picLocks noChangeAspect="1" noChangeArrowheads="1"/>
          </p:cNvPicPr>
          <p:nvPr/>
        </p:nvPicPr>
        <p:blipFill rotWithShape="1">
          <a:blip r:embed="rId7">
            <a:extLst>
              <a:ext uri="{28A0092B-C50C-407E-A947-70E740481C1C}">
                <a14:useLocalDpi xmlns:a14="http://schemas.microsoft.com/office/drawing/2010/main" val="0"/>
              </a:ext>
            </a:extLst>
          </a:blip>
          <a:srcRect l="2305" t="-1" r="58609" b="20481"/>
          <a:stretch/>
        </p:blipFill>
        <p:spPr bwMode="auto">
          <a:xfrm>
            <a:off x="7955222" y="1963796"/>
            <a:ext cx="1318721" cy="179732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rotWithShape="1">
          <a:blip r:embed="rId8"/>
          <a:srcRect r="51443"/>
          <a:stretch/>
        </p:blipFill>
        <p:spPr>
          <a:xfrm>
            <a:off x="9497740" y="2000421"/>
            <a:ext cx="1463759" cy="1792147"/>
          </a:xfrm>
          <a:prstGeom prst="rect">
            <a:avLst/>
          </a:prstGeom>
        </p:spPr>
      </p:pic>
      <p:pic>
        <p:nvPicPr>
          <p:cNvPr id="40" name="Picture 39"/>
          <p:cNvPicPr>
            <a:picLocks noChangeAspect="1"/>
          </p:cNvPicPr>
          <p:nvPr/>
        </p:nvPicPr>
        <p:blipFill rotWithShape="1">
          <a:blip r:embed="rId9"/>
          <a:srcRect l="6158" t="5387" r="9741"/>
          <a:stretch/>
        </p:blipFill>
        <p:spPr>
          <a:xfrm>
            <a:off x="821300" y="4761434"/>
            <a:ext cx="1457483" cy="1639646"/>
          </a:xfrm>
          <a:prstGeom prst="rect">
            <a:avLst/>
          </a:prstGeom>
        </p:spPr>
      </p:pic>
      <p:pic>
        <p:nvPicPr>
          <p:cNvPr id="41" name="Picture 40"/>
          <p:cNvPicPr>
            <a:picLocks noChangeAspect="1"/>
          </p:cNvPicPr>
          <p:nvPr/>
        </p:nvPicPr>
        <p:blipFill rotWithShape="1">
          <a:blip r:embed="rId10"/>
          <a:srcRect l="21756" t="12120" r="24616" b="7111"/>
          <a:stretch/>
        </p:blipFill>
        <p:spPr>
          <a:xfrm>
            <a:off x="2469327" y="4761434"/>
            <a:ext cx="1649017" cy="1657768"/>
          </a:xfrm>
          <a:prstGeom prst="rect">
            <a:avLst/>
          </a:prstGeom>
        </p:spPr>
      </p:pic>
      <p:pic>
        <p:nvPicPr>
          <p:cNvPr id="2058" name="Picture 10" descr="Lions Clubs International Foundation Lions Clubs International Founda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33251" y="4761434"/>
            <a:ext cx="1684554" cy="156887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2"/>
          <a:srcRect l="20226" r="9864"/>
          <a:stretch/>
        </p:blipFill>
        <p:spPr>
          <a:xfrm>
            <a:off x="7541780" y="4761434"/>
            <a:ext cx="1616685" cy="1550097"/>
          </a:xfrm>
          <a:prstGeom prst="rect">
            <a:avLst/>
          </a:prstGeom>
        </p:spPr>
      </p:pic>
      <p:pic>
        <p:nvPicPr>
          <p:cNvPr id="43" name="Picture 42"/>
          <p:cNvPicPr>
            <a:picLocks noChangeAspect="1"/>
          </p:cNvPicPr>
          <p:nvPr/>
        </p:nvPicPr>
        <p:blipFill rotWithShape="1">
          <a:blip r:embed="rId13"/>
          <a:srcRect l="17767" r="39490"/>
          <a:stretch/>
        </p:blipFill>
        <p:spPr>
          <a:xfrm>
            <a:off x="9603248" y="4761434"/>
            <a:ext cx="1345059" cy="1531473"/>
          </a:xfrm>
          <a:prstGeom prst="rect">
            <a:avLst/>
          </a:prstGeom>
        </p:spPr>
      </p:pic>
    </p:spTree>
    <p:extLst>
      <p:ext uri="{BB962C8B-B14F-4D97-AF65-F5344CB8AC3E}">
        <p14:creationId xmlns:p14="http://schemas.microsoft.com/office/powerpoint/2010/main" val="3530424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093304-6D02-D60A-E6B8-313F0AD1DA8D}"/>
              </a:ext>
            </a:extLst>
          </p:cNvPr>
          <p:cNvSpPr txBox="1"/>
          <p:nvPr/>
        </p:nvSpPr>
        <p:spPr>
          <a:xfrm>
            <a:off x="648115" y="1405907"/>
            <a:ext cx="4711546" cy="3877985"/>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EBB700"/>
                </a:solidFill>
                <a:effectLst/>
                <a:uLnTx/>
                <a:uFillTx/>
                <a:latin typeface="Arial" panose="020B0604020202020204"/>
                <a:ea typeface="+mn-ea"/>
                <a:cs typeface="Arial" panose="020B0604020202020204" pitchFamily="34" charset="0"/>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a:rPr>
              <a:t>of all donations</a:t>
            </a:r>
            <a:endParaRPr lang="en-US" sz="3600" b="0" i="0" u="none" strike="noStrike" kern="1200" cap="none" spc="0" normalizeH="0" baseline="0" noProof="0" dirty="0">
              <a:ln>
                <a:noFill/>
              </a:ln>
              <a:solidFill>
                <a:srgbClr val="FEFFFF"/>
              </a:solidFill>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support those </a:t>
            </a:r>
            <a:b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br>
            <a:r>
              <a:rPr kumimoji="0" lang="en-US" sz="36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in need</a:t>
            </a:r>
          </a:p>
        </p:txBody>
      </p:sp>
    </p:spTree>
    <p:extLst>
      <p:ext uri="{BB962C8B-B14F-4D97-AF65-F5344CB8AC3E}">
        <p14:creationId xmlns:p14="http://schemas.microsoft.com/office/powerpoint/2010/main" val="224995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4EC19B-9BA3-504B-BA09-D19120F53584}"/>
              </a:ext>
            </a:extLst>
          </p:cNvPr>
          <p:cNvSpPr/>
          <p:nvPr/>
        </p:nvSpPr>
        <p:spPr>
          <a:xfrm>
            <a:off x="0" y="87229"/>
            <a:ext cx="12192000" cy="6858000"/>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16BBAD6-A302-714D-AA8A-E99BFC1BF44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6" name="Picture 15" descr="A picture containing food, drawing&#10;&#10;Description automatically generated">
            <a:extLst>
              <a:ext uri="{FF2B5EF4-FFF2-40B4-BE49-F238E27FC236}">
                <a16:creationId xmlns:a16="http://schemas.microsoft.com/office/drawing/2014/main" id="{379AF2EC-5D04-844C-B0DC-BB13D23EA1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7" name="Group 16">
            <a:extLst>
              <a:ext uri="{FF2B5EF4-FFF2-40B4-BE49-F238E27FC236}">
                <a16:creationId xmlns:a16="http://schemas.microsoft.com/office/drawing/2014/main" id="{5881348D-A3CA-EE43-A9D1-B896E53CAE24}"/>
              </a:ext>
            </a:extLst>
          </p:cNvPr>
          <p:cNvGrpSpPr/>
          <p:nvPr/>
        </p:nvGrpSpPr>
        <p:grpSpPr>
          <a:xfrm>
            <a:off x="11273010" y="6416040"/>
            <a:ext cx="125096" cy="365760"/>
            <a:chOff x="9970956" y="6416040"/>
            <a:chExt cx="125096" cy="365760"/>
          </a:xfrm>
        </p:grpSpPr>
        <p:cxnSp>
          <p:nvCxnSpPr>
            <p:cNvPr id="18" name="Straight Connector 17">
              <a:extLst>
                <a:ext uri="{FF2B5EF4-FFF2-40B4-BE49-F238E27FC236}">
                  <a16:creationId xmlns:a16="http://schemas.microsoft.com/office/drawing/2014/main" id="{7D21873E-E359-1E4E-9400-FBE961DA87E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ACECA5-7189-C849-A87B-AB0087012D47}"/>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id="{61C5AB87-426E-614B-ABA7-5AEFFF1FCC3D}"/>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4A2755F2-0D7E-2F43-BECC-6E250180995B}"/>
              </a:ext>
            </a:extLst>
          </p:cNvPr>
          <p:cNvSpPr>
            <a:spLocks noGrp="1"/>
          </p:cNvSpPr>
          <p:nvPr>
            <p:ph sz="quarter" idx="14"/>
          </p:nvPr>
        </p:nvSpPr>
        <p:spPr>
          <a:xfrm>
            <a:off x="1026079" y="1396460"/>
            <a:ext cx="11593604" cy="4705973"/>
          </a:xfrm>
        </p:spPr>
        <p:txBody>
          <a:bodyPr vert="horz" lIns="91440" tIns="45720" rIns="91440" bIns="45720" rtlCol="0" anchor="t">
            <a:noAutofit/>
          </a:bodyPr>
          <a:lstStyle/>
          <a:p>
            <a:pPr marL="457200" lvl="1" indent="0">
              <a:lnSpc>
                <a:spcPct val="110000"/>
              </a:lnSpc>
              <a:buNone/>
            </a:pPr>
            <a:r>
              <a:rPr lang="en-US" b="1" dirty="0"/>
              <a:t>LCIF has awarded MD-2 more than $6.6 Million in grants</a:t>
            </a:r>
          </a:p>
          <a:p>
            <a:pPr marL="457200" lvl="1" indent="0">
              <a:lnSpc>
                <a:spcPct val="110000"/>
              </a:lnSpc>
              <a:buNone/>
            </a:pPr>
            <a:endParaRPr lang="en-US" sz="1200" b="1" dirty="0"/>
          </a:p>
          <a:p>
            <a:pPr marL="457200" lvl="1" indent="0">
              <a:lnSpc>
                <a:spcPct val="110000"/>
              </a:lnSpc>
              <a:buNone/>
            </a:pPr>
            <a:r>
              <a:rPr lang="en-US" b="1" dirty="0"/>
              <a:t>LCIF Grant Awards to MD-2 last year: $690,000</a:t>
            </a:r>
          </a:p>
          <a:p>
            <a:pPr marL="457200" lvl="1" indent="0">
              <a:lnSpc>
                <a:spcPct val="110000"/>
              </a:lnSpc>
              <a:buNone/>
            </a:pPr>
            <a:endParaRPr lang="en-US" sz="1200" b="1" dirty="0"/>
          </a:p>
          <a:p>
            <a:pPr marL="457200" lvl="1" indent="0">
              <a:lnSpc>
                <a:spcPct val="110000"/>
              </a:lnSpc>
              <a:buNone/>
            </a:pPr>
            <a:r>
              <a:rPr lang="en-US" b="1" u="sng" dirty="0"/>
              <a:t>Categories of Grants Received</a:t>
            </a:r>
          </a:p>
          <a:p>
            <a:pPr lvl="1">
              <a:lnSpc>
                <a:spcPct val="110000"/>
              </a:lnSpc>
            </a:pPr>
            <a:r>
              <a:rPr lang="en-US" b="1" dirty="0"/>
              <a:t>10 Community Impact Grants		$    21,187</a:t>
            </a:r>
          </a:p>
          <a:p>
            <a:pPr lvl="1">
              <a:lnSpc>
                <a:spcPct val="110000"/>
              </a:lnSpc>
            </a:pPr>
            <a:r>
              <a:rPr lang="en-US" b="1" dirty="0"/>
              <a:t>3 Disaster Relief Grants			$  130,000</a:t>
            </a:r>
          </a:p>
          <a:p>
            <a:pPr lvl="1">
              <a:lnSpc>
                <a:spcPct val="110000"/>
              </a:lnSpc>
            </a:pPr>
            <a:r>
              <a:rPr lang="en-US" b="1" dirty="0"/>
              <a:t>5 Matching Grants				$  253,362</a:t>
            </a:r>
          </a:p>
          <a:p>
            <a:pPr lvl="1">
              <a:lnSpc>
                <a:spcPct val="110000"/>
              </a:lnSpc>
            </a:pPr>
            <a:r>
              <a:rPr lang="en-US" b="1" dirty="0"/>
              <a:t>1 Diabetes Grant				$  110,021</a:t>
            </a:r>
          </a:p>
          <a:p>
            <a:pPr lvl="1">
              <a:lnSpc>
                <a:spcPct val="110000"/>
              </a:lnSpc>
            </a:pPr>
            <a:r>
              <a:rPr lang="en-US" b="1" dirty="0"/>
              <a:t>2 Hunger Grants				$  175,000</a:t>
            </a:r>
          </a:p>
          <a:p>
            <a:pPr lvl="1">
              <a:lnSpc>
                <a:spcPct val="110000"/>
              </a:lnSpc>
            </a:pPr>
            <a:endParaRPr lang="en-US" b="1" dirty="0"/>
          </a:p>
          <a:p>
            <a:pPr lvl="1">
              <a:lnSpc>
                <a:spcPct val="110000"/>
              </a:lnSpc>
            </a:pPr>
            <a:endParaRPr lang="en-US" b="1" dirty="0"/>
          </a:p>
        </p:txBody>
      </p:sp>
      <p:sp>
        <p:nvSpPr>
          <p:cNvPr id="5" name="Title 4">
            <a:extLst>
              <a:ext uri="{FF2B5EF4-FFF2-40B4-BE49-F238E27FC236}">
                <a16:creationId xmlns:a16="http://schemas.microsoft.com/office/drawing/2014/main" id="{4997D701-7963-C84D-875D-4FFA1613CDAA}"/>
              </a:ext>
            </a:extLst>
          </p:cNvPr>
          <p:cNvSpPr>
            <a:spLocks noGrp="1"/>
          </p:cNvSpPr>
          <p:nvPr>
            <p:ph type="title"/>
          </p:nvPr>
        </p:nvSpPr>
        <p:spPr>
          <a:xfrm>
            <a:off x="535643" y="407859"/>
            <a:ext cx="8653041" cy="665022"/>
          </a:xfrm>
        </p:spPr>
        <p:txBody>
          <a:bodyPr>
            <a:normAutofit/>
          </a:bodyPr>
          <a:lstStyle/>
          <a:p>
            <a:r>
              <a:rPr lang="en-US" i="1" dirty="0"/>
              <a:t>Multiple</a:t>
            </a:r>
            <a:r>
              <a:rPr lang="en-US" sz="3600" i="1" dirty="0"/>
              <a:t> District </a:t>
            </a:r>
            <a:r>
              <a:rPr lang="en-US" i="1" dirty="0"/>
              <a:t>MD-2</a:t>
            </a:r>
            <a:r>
              <a:rPr lang="en-US" sz="3600" i="1" dirty="0"/>
              <a:t> Grant Awards</a:t>
            </a:r>
          </a:p>
        </p:txBody>
      </p:sp>
      <p:sp>
        <p:nvSpPr>
          <p:cNvPr id="3" name="Rectangle 2">
            <a:extLst>
              <a:ext uri="{FF2B5EF4-FFF2-40B4-BE49-F238E27FC236}">
                <a16:creationId xmlns:a16="http://schemas.microsoft.com/office/drawing/2014/main" id="{85EEDAEF-8E93-01BB-978A-82B47BA03147}"/>
              </a:ext>
            </a:extLst>
          </p:cNvPr>
          <p:cNvSpPr/>
          <p:nvPr/>
        </p:nvSpPr>
        <p:spPr>
          <a:xfrm>
            <a:off x="0" y="555222"/>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19521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4EC19B-9BA3-504B-BA09-D19120F53584}"/>
              </a:ext>
            </a:extLst>
          </p:cNvPr>
          <p:cNvSpPr/>
          <p:nvPr/>
        </p:nvSpPr>
        <p:spPr>
          <a:xfrm>
            <a:off x="0" y="-3497"/>
            <a:ext cx="12192000" cy="6858000"/>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16BBAD6-A302-714D-AA8A-E99BFC1BF44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6" name="Picture 15" descr="A picture containing food, drawing&#10;&#10;Description automatically generated">
            <a:extLst>
              <a:ext uri="{FF2B5EF4-FFF2-40B4-BE49-F238E27FC236}">
                <a16:creationId xmlns:a16="http://schemas.microsoft.com/office/drawing/2014/main" id="{379AF2EC-5D04-844C-B0DC-BB13D23EA1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7" name="Group 16">
            <a:extLst>
              <a:ext uri="{FF2B5EF4-FFF2-40B4-BE49-F238E27FC236}">
                <a16:creationId xmlns:a16="http://schemas.microsoft.com/office/drawing/2014/main" id="{5881348D-A3CA-EE43-A9D1-B896E53CAE24}"/>
              </a:ext>
            </a:extLst>
          </p:cNvPr>
          <p:cNvGrpSpPr/>
          <p:nvPr/>
        </p:nvGrpSpPr>
        <p:grpSpPr>
          <a:xfrm>
            <a:off x="11273010" y="6416040"/>
            <a:ext cx="125096" cy="365760"/>
            <a:chOff x="9970956" y="6416040"/>
            <a:chExt cx="125096" cy="365760"/>
          </a:xfrm>
        </p:grpSpPr>
        <p:cxnSp>
          <p:nvCxnSpPr>
            <p:cNvPr id="18" name="Straight Connector 17">
              <a:extLst>
                <a:ext uri="{FF2B5EF4-FFF2-40B4-BE49-F238E27FC236}">
                  <a16:creationId xmlns:a16="http://schemas.microsoft.com/office/drawing/2014/main" id="{7D21873E-E359-1E4E-9400-FBE961DA87E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ACECA5-7189-C849-A87B-AB0087012D47}"/>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a:extLst>
              <a:ext uri="{FF2B5EF4-FFF2-40B4-BE49-F238E27FC236}">
                <a16:creationId xmlns:a16="http://schemas.microsoft.com/office/drawing/2014/main" id="{61C5AB87-426E-614B-ABA7-5AEFFF1FCC3D}"/>
              </a:ext>
            </a:extLst>
          </p:cNvPr>
          <p:cNvSpPr txBox="1">
            <a:spLocks/>
          </p:cNvSpPr>
          <p:nvPr/>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4A2755F2-0D7E-2F43-BECC-6E250180995B}"/>
              </a:ext>
            </a:extLst>
          </p:cNvPr>
          <p:cNvSpPr>
            <a:spLocks noGrp="1"/>
          </p:cNvSpPr>
          <p:nvPr>
            <p:ph sz="quarter" idx="14"/>
          </p:nvPr>
        </p:nvSpPr>
        <p:spPr>
          <a:xfrm>
            <a:off x="930859" y="1276926"/>
            <a:ext cx="9934042" cy="4705973"/>
          </a:xfrm>
        </p:spPr>
        <p:txBody>
          <a:bodyPr vert="horz" lIns="91440" tIns="45720" rIns="91440" bIns="45720" rtlCol="0" anchor="t">
            <a:noAutofit/>
          </a:bodyPr>
          <a:lstStyle/>
          <a:p>
            <a:pPr marL="457200" lvl="1" indent="0">
              <a:lnSpc>
                <a:spcPct val="110000"/>
              </a:lnSpc>
              <a:buNone/>
            </a:pPr>
            <a:r>
              <a:rPr lang="en-US" b="1" dirty="0"/>
              <a:t>Lions District 2-X1 Grants Received</a:t>
            </a:r>
          </a:p>
          <a:p>
            <a:pPr lvl="1">
              <a:lnSpc>
                <a:spcPct val="110000"/>
              </a:lnSpc>
            </a:pPr>
            <a:r>
              <a:rPr lang="en-US" b="1" dirty="0"/>
              <a:t>Mobile Food Pantry					$100,000</a:t>
            </a:r>
          </a:p>
          <a:p>
            <a:pPr lvl="1">
              <a:lnSpc>
                <a:spcPct val="110000"/>
              </a:lnSpc>
            </a:pPr>
            <a:r>
              <a:rPr lang="en-US" b="1" dirty="0"/>
              <a:t>Mobile Food Truck – Mabank/Cedar Creek	$  75,000</a:t>
            </a:r>
          </a:p>
          <a:p>
            <a:pPr lvl="1">
              <a:lnSpc>
                <a:spcPct val="110000"/>
              </a:lnSpc>
            </a:pPr>
            <a:r>
              <a:rPr lang="en-US" b="1" dirty="0"/>
              <a:t>Waxahachie Bed Building Projects		$  21,825</a:t>
            </a:r>
          </a:p>
          <a:p>
            <a:pPr lvl="1">
              <a:lnSpc>
                <a:spcPct val="110000"/>
              </a:lnSpc>
            </a:pPr>
            <a:r>
              <a:rPr lang="en-US" b="1" dirty="0"/>
              <a:t>Lions Quest Program				$  15,000</a:t>
            </a:r>
          </a:p>
          <a:p>
            <a:pPr lvl="1">
              <a:lnSpc>
                <a:spcPct val="110000"/>
              </a:lnSpc>
            </a:pPr>
            <a:r>
              <a:rPr lang="en-US" b="1" dirty="0"/>
              <a:t>Spot Equipment					$  50,000</a:t>
            </a:r>
          </a:p>
          <a:p>
            <a:pPr lvl="1">
              <a:lnSpc>
                <a:spcPct val="110000"/>
              </a:lnSpc>
            </a:pPr>
            <a:r>
              <a:rPr lang="en-US" b="1" dirty="0"/>
              <a:t>Vison Bus						$  75,000</a:t>
            </a:r>
          </a:p>
          <a:p>
            <a:pPr lvl="1">
              <a:lnSpc>
                <a:spcPct val="110000"/>
              </a:lnSpc>
            </a:pPr>
            <a:r>
              <a:rPr lang="en-US" b="1" dirty="0"/>
              <a:t>Others (4 grants)					$  19,250</a:t>
            </a:r>
          </a:p>
          <a:p>
            <a:pPr lvl="1">
              <a:lnSpc>
                <a:spcPct val="110000"/>
              </a:lnSpc>
            </a:pPr>
            <a:endParaRPr lang="en-US" b="1" dirty="0"/>
          </a:p>
          <a:p>
            <a:pPr marL="457200" lvl="1" indent="0">
              <a:lnSpc>
                <a:spcPct val="110000"/>
              </a:lnSpc>
              <a:buNone/>
            </a:pPr>
            <a:r>
              <a:rPr lang="en-US" b="1" dirty="0"/>
              <a:t>	   Last year District 2-X1 donated $65,000 to LCIF </a:t>
            </a:r>
          </a:p>
          <a:p>
            <a:pPr marL="457200" lvl="1" indent="0">
              <a:lnSpc>
                <a:spcPct val="110000"/>
              </a:lnSpc>
              <a:buNone/>
            </a:pPr>
            <a:r>
              <a:rPr lang="en-US" b="1" dirty="0"/>
              <a:t>	   Received new grants of $102,810!</a:t>
            </a:r>
          </a:p>
          <a:p>
            <a:pPr lvl="1">
              <a:lnSpc>
                <a:spcPct val="110000"/>
              </a:lnSpc>
            </a:pPr>
            <a:endParaRPr lang="en-US" b="1" dirty="0"/>
          </a:p>
          <a:p>
            <a:pPr lvl="1">
              <a:lnSpc>
                <a:spcPct val="110000"/>
              </a:lnSpc>
            </a:pPr>
            <a:endParaRPr lang="en-US" b="1" dirty="0"/>
          </a:p>
        </p:txBody>
      </p:sp>
      <p:sp>
        <p:nvSpPr>
          <p:cNvPr id="5" name="Title 4">
            <a:extLst>
              <a:ext uri="{FF2B5EF4-FFF2-40B4-BE49-F238E27FC236}">
                <a16:creationId xmlns:a16="http://schemas.microsoft.com/office/drawing/2014/main" id="{4997D701-7963-C84D-875D-4FFA1613CDAA}"/>
              </a:ext>
            </a:extLst>
          </p:cNvPr>
          <p:cNvSpPr>
            <a:spLocks noGrp="1"/>
          </p:cNvSpPr>
          <p:nvPr>
            <p:ph type="title"/>
          </p:nvPr>
        </p:nvSpPr>
        <p:spPr>
          <a:xfrm>
            <a:off x="535643" y="407859"/>
            <a:ext cx="8653041" cy="665022"/>
          </a:xfrm>
        </p:spPr>
        <p:txBody>
          <a:bodyPr>
            <a:normAutofit fontScale="90000"/>
          </a:bodyPr>
          <a:lstStyle/>
          <a:p>
            <a:r>
              <a:rPr lang="en-US" sz="3600" i="1" dirty="0"/>
              <a:t>Examples of District 2-X1 Grant Awards</a:t>
            </a:r>
          </a:p>
        </p:txBody>
      </p:sp>
      <p:sp>
        <p:nvSpPr>
          <p:cNvPr id="3" name="Rectangle 2">
            <a:extLst>
              <a:ext uri="{FF2B5EF4-FFF2-40B4-BE49-F238E27FC236}">
                <a16:creationId xmlns:a16="http://schemas.microsoft.com/office/drawing/2014/main" id="{85EEDAEF-8E93-01BB-978A-82B47BA03147}"/>
              </a:ext>
            </a:extLst>
          </p:cNvPr>
          <p:cNvSpPr/>
          <p:nvPr/>
        </p:nvSpPr>
        <p:spPr>
          <a:xfrm>
            <a:off x="0" y="555222"/>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9" name="Star: 5 Points 8">
            <a:extLst>
              <a:ext uri="{FF2B5EF4-FFF2-40B4-BE49-F238E27FC236}">
                <a16:creationId xmlns:a16="http://schemas.microsoft.com/office/drawing/2014/main" id="{9F7A9945-C769-F7F6-AB35-5AF2C6DCA44A}"/>
              </a:ext>
            </a:extLst>
          </p:cNvPr>
          <p:cNvSpPr/>
          <p:nvPr/>
        </p:nvSpPr>
        <p:spPr>
          <a:xfrm>
            <a:off x="1168922" y="5536358"/>
            <a:ext cx="737139" cy="625011"/>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0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4EC19B-9BA3-504B-BA09-D19120F53584}"/>
              </a:ext>
            </a:extLst>
          </p:cNvPr>
          <p:cNvSpPr/>
          <p:nvPr/>
        </p:nvSpPr>
        <p:spPr>
          <a:xfrm>
            <a:off x="16329" y="-240346"/>
            <a:ext cx="12192000" cy="6858000"/>
          </a:xfrm>
          <a:prstGeom prst="rect">
            <a:avLst/>
          </a:prstGeom>
          <a:solidFill>
            <a:schemeClr val="accent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16BBAD6-A302-714D-AA8A-E99BFC1BF44D}"/>
              </a:ext>
            </a:extLst>
          </p:cNvPr>
          <p:cNvSpPr/>
          <p:nvPr/>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6" name="Picture 15" descr="A picture containing food, drawing&#10;&#10;Description automatically generated">
            <a:extLst>
              <a:ext uri="{FF2B5EF4-FFF2-40B4-BE49-F238E27FC236}">
                <a16:creationId xmlns:a16="http://schemas.microsoft.com/office/drawing/2014/main" id="{379AF2EC-5D04-844C-B0DC-BB13D23EA16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97697" y="6246554"/>
            <a:ext cx="1378746" cy="402594"/>
          </a:xfrm>
          <a:prstGeom prst="rect">
            <a:avLst/>
          </a:prstGeom>
        </p:spPr>
      </p:pic>
      <p:grpSp>
        <p:nvGrpSpPr>
          <p:cNvPr id="17" name="Group 16">
            <a:extLst>
              <a:ext uri="{FF2B5EF4-FFF2-40B4-BE49-F238E27FC236}">
                <a16:creationId xmlns:a16="http://schemas.microsoft.com/office/drawing/2014/main" id="{5881348D-A3CA-EE43-A9D1-B896E53CAE24}"/>
              </a:ext>
            </a:extLst>
          </p:cNvPr>
          <p:cNvGrpSpPr/>
          <p:nvPr/>
        </p:nvGrpSpPr>
        <p:grpSpPr>
          <a:xfrm>
            <a:off x="11273010" y="6336530"/>
            <a:ext cx="125096" cy="365760"/>
            <a:chOff x="9970956" y="6416040"/>
            <a:chExt cx="125096" cy="365760"/>
          </a:xfrm>
        </p:grpSpPr>
        <p:cxnSp>
          <p:nvCxnSpPr>
            <p:cNvPr id="18" name="Straight Connector 17">
              <a:extLst>
                <a:ext uri="{FF2B5EF4-FFF2-40B4-BE49-F238E27FC236}">
                  <a16:creationId xmlns:a16="http://schemas.microsoft.com/office/drawing/2014/main" id="{7D21873E-E359-1E4E-9400-FBE961DA87E1}"/>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ACECA5-7189-C849-A87B-AB0087012D47}"/>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4997D701-7963-C84D-875D-4FFA1613CDAA}"/>
              </a:ext>
            </a:extLst>
          </p:cNvPr>
          <p:cNvSpPr>
            <a:spLocks noGrp="1"/>
          </p:cNvSpPr>
          <p:nvPr>
            <p:ph type="title"/>
          </p:nvPr>
        </p:nvSpPr>
        <p:spPr>
          <a:xfrm>
            <a:off x="535643" y="407859"/>
            <a:ext cx="8653041" cy="665022"/>
          </a:xfrm>
        </p:spPr>
        <p:txBody>
          <a:bodyPr>
            <a:normAutofit/>
          </a:bodyPr>
          <a:lstStyle/>
          <a:p>
            <a:r>
              <a:rPr lang="en-US" i="1" dirty="0"/>
              <a:t>Local </a:t>
            </a:r>
            <a:r>
              <a:rPr lang="en-US" sz="3600" i="1" dirty="0"/>
              <a:t>Grants</a:t>
            </a:r>
          </a:p>
        </p:txBody>
      </p:sp>
      <p:sp>
        <p:nvSpPr>
          <p:cNvPr id="3" name="Rectangle 2">
            <a:extLst>
              <a:ext uri="{FF2B5EF4-FFF2-40B4-BE49-F238E27FC236}">
                <a16:creationId xmlns:a16="http://schemas.microsoft.com/office/drawing/2014/main" id="{85EEDAEF-8E93-01BB-978A-82B47BA03147}"/>
              </a:ext>
            </a:extLst>
          </p:cNvPr>
          <p:cNvSpPr/>
          <p:nvPr/>
        </p:nvSpPr>
        <p:spPr>
          <a:xfrm>
            <a:off x="0" y="555222"/>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7" name="Picture 6"/>
          <p:cNvPicPr>
            <a:picLocks noChangeAspect="1"/>
          </p:cNvPicPr>
          <p:nvPr/>
        </p:nvPicPr>
        <p:blipFill rotWithShape="1">
          <a:blip r:embed="rId5"/>
          <a:srcRect l="357" t="20390"/>
          <a:stretch/>
        </p:blipFill>
        <p:spPr>
          <a:xfrm>
            <a:off x="5789381" y="3132389"/>
            <a:ext cx="6074228" cy="2502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Sleep in Heavenly Peace': TX Retiree Builds Beds for Children in Need,  Looking to Acquire Warehouse to Expand Production | CBN New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 y="1584768"/>
            <a:ext cx="4819303" cy="3614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Explore Our SEL Curriculum - Social and Emtional Lear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7977" y="184007"/>
            <a:ext cx="4835632" cy="2538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35644" y="5311022"/>
            <a:ext cx="4720168" cy="400110"/>
          </a:xfrm>
          <a:prstGeom prst="rect">
            <a:avLst/>
          </a:prstGeom>
          <a:noFill/>
        </p:spPr>
        <p:txBody>
          <a:bodyPr wrap="square" rtlCol="0">
            <a:spAutoFit/>
          </a:bodyPr>
          <a:lstStyle/>
          <a:p>
            <a:pPr algn="ctr"/>
            <a:r>
              <a:rPr lang="en-US" sz="2000" dirty="0">
                <a:solidFill>
                  <a:schemeClr val="bg1"/>
                </a:solidFill>
              </a:rPr>
              <a:t>District 2-X1 Build a Bed Program</a:t>
            </a:r>
          </a:p>
        </p:txBody>
      </p:sp>
      <p:sp>
        <p:nvSpPr>
          <p:cNvPr id="22" name="TextBox 21"/>
          <p:cNvSpPr txBox="1"/>
          <p:nvPr/>
        </p:nvSpPr>
        <p:spPr>
          <a:xfrm>
            <a:off x="5005811" y="815995"/>
            <a:ext cx="2213036" cy="1015663"/>
          </a:xfrm>
          <a:prstGeom prst="rect">
            <a:avLst/>
          </a:prstGeom>
          <a:noFill/>
        </p:spPr>
        <p:txBody>
          <a:bodyPr wrap="square" rtlCol="0">
            <a:spAutoFit/>
          </a:bodyPr>
          <a:lstStyle/>
          <a:p>
            <a:pPr algn="ctr"/>
            <a:r>
              <a:rPr lang="en-US" sz="2000" dirty="0">
                <a:solidFill>
                  <a:schemeClr val="bg1"/>
                </a:solidFill>
              </a:rPr>
              <a:t>Lions Quest educational program</a:t>
            </a:r>
          </a:p>
        </p:txBody>
      </p:sp>
      <p:sp>
        <p:nvSpPr>
          <p:cNvPr id="23" name="TextBox 22"/>
          <p:cNvSpPr txBox="1"/>
          <p:nvPr/>
        </p:nvSpPr>
        <p:spPr>
          <a:xfrm>
            <a:off x="5852161" y="5744815"/>
            <a:ext cx="6011448" cy="400110"/>
          </a:xfrm>
          <a:prstGeom prst="rect">
            <a:avLst/>
          </a:prstGeom>
          <a:noFill/>
        </p:spPr>
        <p:txBody>
          <a:bodyPr wrap="square" rtlCol="0">
            <a:spAutoFit/>
          </a:bodyPr>
          <a:lstStyle/>
          <a:p>
            <a:pPr algn="ctr"/>
            <a:r>
              <a:rPr lang="en-US" sz="2000" dirty="0">
                <a:solidFill>
                  <a:schemeClr val="bg1"/>
                </a:solidFill>
              </a:rPr>
              <a:t>Diabetes Awareness </a:t>
            </a:r>
            <a:r>
              <a:rPr lang="en-US" sz="2000" dirty="0" err="1">
                <a:solidFill>
                  <a:schemeClr val="bg1"/>
                </a:solidFill>
              </a:rPr>
              <a:t>Progam</a:t>
            </a:r>
            <a:endParaRPr lang="en-US" sz="2000" dirty="0">
              <a:solidFill>
                <a:schemeClr val="bg1"/>
              </a:solidFill>
            </a:endParaRPr>
          </a:p>
        </p:txBody>
      </p:sp>
    </p:spTree>
    <p:extLst>
      <p:ext uri="{BB962C8B-B14F-4D97-AF65-F5344CB8AC3E}">
        <p14:creationId xmlns:p14="http://schemas.microsoft.com/office/powerpoint/2010/main" val="424378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3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4.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5.xml><?xml version="1.0" encoding="utf-8"?>
<a:theme xmlns:a="http://schemas.openxmlformats.org/drawingml/2006/main" name="3_Lions Int'l">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ions Int'l">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7916</TotalTime>
  <Words>1901</Words>
  <Application>Microsoft Office PowerPoint</Application>
  <PresentationFormat>Widescreen</PresentationFormat>
  <Paragraphs>307</Paragraphs>
  <Slides>31</Slides>
  <Notes>29</Notes>
  <HiddenSlides>0</HiddenSlides>
  <MMClips>1</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31</vt:i4>
      </vt:variant>
    </vt:vector>
  </HeadingPairs>
  <TitlesOfParts>
    <vt:vector size="49" baseType="lpstr">
      <vt:lpstr>Arial</vt:lpstr>
      <vt:lpstr>Arial Narrow</vt:lpstr>
      <vt:lpstr>Calibri</vt:lpstr>
      <vt:lpstr>Century Gothic</vt:lpstr>
      <vt:lpstr>Helvetica</vt:lpstr>
      <vt:lpstr>Lucida Grande</vt:lpstr>
      <vt:lpstr>Segoe UI</vt:lpstr>
      <vt:lpstr>System Font Regular</vt:lpstr>
      <vt:lpstr>Wingdings</vt:lpstr>
      <vt:lpstr>Wingdings 3</vt:lpstr>
      <vt:lpstr>Office Theme</vt:lpstr>
      <vt:lpstr>2_Theme1</vt:lpstr>
      <vt:lpstr>3_Theme1</vt:lpstr>
      <vt:lpstr>Theme1</vt:lpstr>
      <vt:lpstr>3_Lions Int'l</vt:lpstr>
      <vt:lpstr>Lions Int'l</vt:lpstr>
      <vt:lpstr>Blue Page Number</vt:lpstr>
      <vt:lpstr>1_Office Theme</vt:lpstr>
      <vt:lpstr> Lions Club International Foundation 2025-2026  WELCOME   </vt:lpstr>
      <vt:lpstr>TRAINING OBJECTIVES</vt:lpstr>
      <vt:lpstr>PowerPoint Presentation</vt:lpstr>
      <vt:lpstr>PowerPoint Presentation</vt:lpstr>
      <vt:lpstr>PowerPoint Presentation</vt:lpstr>
      <vt:lpstr>PowerPoint Presentation</vt:lpstr>
      <vt:lpstr>Multiple District MD-2 Grant Awards</vt:lpstr>
      <vt:lpstr>Examples of District 2-X1 Grant Awards</vt:lpstr>
      <vt:lpstr>Local Grants</vt:lpstr>
      <vt:lpstr>District &amp; Club Community Impact Grants (DCG) Program Overview</vt:lpstr>
      <vt:lpstr>District &amp; Club Community Impact Grants</vt:lpstr>
      <vt:lpstr>OTHER DCG FACTS</vt:lpstr>
      <vt:lpstr>DISASTER GRANTS</vt:lpstr>
      <vt:lpstr>PowerPoint Presentation</vt:lpstr>
      <vt:lpstr>PROVIDE RECOGNITION</vt:lpstr>
      <vt:lpstr>PowerPoint Presentation</vt:lpstr>
      <vt:lpstr>PowerPoint Presentation</vt:lpstr>
      <vt:lpstr>PowerPoint Presentation</vt:lpstr>
      <vt:lpstr>PowerPoint Presentation</vt:lpstr>
      <vt:lpstr>PowerPoint Presentation</vt:lpstr>
      <vt:lpstr>PowerPoint Presentation</vt:lpstr>
      <vt:lpstr>LEADING YOUR CLUB TO SUCCESS</vt:lpstr>
      <vt:lpstr>LCIF COORDINATORS ROLE</vt:lpstr>
      <vt:lpstr>EDUCATE</vt:lpstr>
      <vt:lpstr>CONNECT AND COMMUNICATE</vt:lpstr>
      <vt:lpstr>SET GOALS</vt:lpstr>
      <vt:lpstr>DISTRICT 2-X1 GOALS</vt:lpstr>
      <vt:lpstr>RAISE FUNDS</vt:lpstr>
      <vt:lpstr>PROVIDE RECOGNITION</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Fred Conger</cp:lastModifiedBy>
  <cp:revision>3832</cp:revision>
  <cp:lastPrinted>2023-06-16T18:09:51Z</cp:lastPrinted>
  <dcterms:created xsi:type="dcterms:W3CDTF">2018-11-12T16:45:52Z</dcterms:created>
  <dcterms:modified xsi:type="dcterms:W3CDTF">2025-06-13T20:15:15Z</dcterms:modified>
</cp:coreProperties>
</file>