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 id="2147483831" r:id="rId7"/>
    <p:sldMasterId id="2147483861" r:id="rId8"/>
    <p:sldMasterId id="2147483931" r:id="rId9"/>
    <p:sldMasterId id="2147483942" r:id="rId10"/>
  </p:sldMasterIdLst>
  <p:notesMasterIdLst>
    <p:notesMasterId r:id="rId29"/>
  </p:notesMasterIdLst>
  <p:handoutMasterIdLst>
    <p:handoutMasterId r:id="rId30"/>
  </p:handoutMasterIdLst>
  <p:sldIdLst>
    <p:sldId id="1980" r:id="rId11"/>
    <p:sldId id="2095" r:id="rId12"/>
    <p:sldId id="1989" r:id="rId13"/>
    <p:sldId id="2011" r:id="rId14"/>
    <p:sldId id="1910" r:id="rId15"/>
    <p:sldId id="1952" r:id="rId16"/>
    <p:sldId id="2012" r:id="rId17"/>
    <p:sldId id="2013" r:id="rId18"/>
    <p:sldId id="2014" r:id="rId19"/>
    <p:sldId id="2097" r:id="rId20"/>
    <p:sldId id="2004" r:id="rId21"/>
    <p:sldId id="2005" r:id="rId22"/>
    <p:sldId id="1445" r:id="rId23"/>
    <p:sldId id="1996" r:id="rId24"/>
    <p:sldId id="1993" r:id="rId25"/>
    <p:sldId id="2094" r:id="rId26"/>
    <p:sldId id="2015" r:id="rId27"/>
    <p:sldId id="1977" r:id="rId28"/>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3F8976-D317-8EF5-B953-26599E9A7551}" name="Trella, Amanda" initials="TA" userId="S::ATrella@lionsclubs.org::3b188ead-6532-49cb-9aa9-069f2cd7e8a9" providerId="AD"/>
  <p188:author id="{DE630D91-5877-E659-7E1D-752A88527029}" name="Desai, Binita" initials="DB" userId="S::BDesai@lionsclubs.org::b2755ffc-b617-4d94-b507-de5094f3db77" providerId="AD"/>
  <p188:author id="{0DCEC6D3-1E40-0AAE-361E-B23F2935D206}" name="Hervey, Dan" initials="HD" userId="S::dhervey@lionsclubs.org::3f259316-2ea9-4036-ace5-9fcd9ddeb7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82" name="Hervey, Dan" initials="HD" lastIdx="1" clrIdx="81">
    <p:extLst>
      <p:ext uri="{19B8F6BF-5375-455C-9EA6-DF929625EA0E}">
        <p15:presenceInfo xmlns:p15="http://schemas.microsoft.com/office/powerpoint/2012/main" userId="S::dhervey@lionsclubs.org::3f259316-2ea9-4036-ace5-9fcd9ddeb733" providerId="AD"/>
      </p:ext>
    </p:extLst>
  </p:cmAuthor>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358D"/>
    <a:srgbClr val="0D2240"/>
    <a:srgbClr val="232F8A"/>
    <a:srgbClr val="B343A6"/>
    <a:srgbClr val="4C61AA"/>
    <a:srgbClr val="0271B9"/>
    <a:srgbClr val="119BD2"/>
    <a:srgbClr val="0C2447"/>
    <a:srgbClr val="572985"/>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9E8189-BE22-4512-BAC6-410972156CD8}" v="31" dt="2024-04-11T23:02:20.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911" autoAdjust="0"/>
  </p:normalViewPr>
  <p:slideViewPr>
    <p:cSldViewPr showGuides="1">
      <p:cViewPr varScale="1">
        <p:scale>
          <a:sx n="66" d="100"/>
          <a:sy n="66" d="100"/>
        </p:scale>
        <p:origin x="1368" y="28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80" d="100"/>
        <a:sy n="80" d="100"/>
      </p:scale>
      <p:origin x="0" y="5616"/>
    </p:cViewPr>
  </p:sorterViewPr>
  <p:notesViewPr>
    <p:cSldViewPr showGuides="1">
      <p:cViewPr varScale="1">
        <p:scale>
          <a:sx n="81" d="100"/>
          <a:sy n="81" d="100"/>
        </p:scale>
        <p:origin x="390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5/10/relationships/revisionInfo" Target="revisionInfo.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9118662"/>
            <a:ext cx="3170583" cy="480887"/>
          </a:xfrm>
          <a:prstGeom prst="rect">
            <a:avLst/>
          </a:prstGeom>
        </p:spPr>
        <p:txBody>
          <a:bodyPr vert="horz" lIns="95280" tIns="47640" rIns="95280" bIns="47640"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2962" y="9118662"/>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8:09:56.241"/>
    </inkml:context>
    <inkml:brush xml:id="br0">
      <inkml:brushProperty name="width" value="0.035" units="cm"/>
      <inkml:brushProperty name="height" value="0.035" units="cm"/>
      <inkml:brushProperty name="color" value="#FFFFFF"/>
    </inkml:brush>
  </inkml:definitions>
  <inkml:trace contextRef="#ctx0" brushRef="#br0">301 480 24575,'-164'-9'0,"163"9"0,0 0 0,0 0 0,0 1 0,0-1 0,0 0 0,0 0 0,0 0 0,0 1 0,0-1 0,0 0 0,0 1 0,0-1 0,1 1 0,-1-1 0,0 1 0,0 0 0,0-1 0,1 1 0,-1 0 0,0 0 0,1-1 0,-1 1 0,0 0 0,1 0 0,-1 0 0,0 1 0,0 1 0,1 0 0,-1-1 0,0 1 0,1 0 0,0 0 0,0 0 0,-1 0 0,2 0 0,-1 4 0,2 1 0,-1-1 0,1 1 0,0-1 0,0 0 0,1 0 0,0 0 0,4 7 0,-6-13 0,-1 0 0,0-1 0,1 1 0,-1 0 0,1-1 0,-1 1 0,0-1 0,1 1 0,-1-1 0,1 1 0,-1-1 0,1 1 0,0-1 0,-1 0 0,1 1 0,-1-1 0,1 0 0,0 1 0,-1-1 0,1 0 0,0 0 0,-1 0 0,2 1 0,-1-2 0,-1 1 0,1 0 0,-1-1 0,1 1 0,-1 0 0,1-1 0,-1 1 0,1-1 0,-1 1 0,0 0 0,1-1 0,-1 1 0,0-1 0,1 1 0,-1-1 0,0 1 0,1-1 0,-1 0 0,0 1 0,0-2 0,1-1 0,0-1 0,0 1 0,0-1 0,-1 1 0,0-1 0,1 0 0,-2-6 0,0 4 0,-1-1 0,0 0 0,-1 1 0,1-1 0,-1 1 0,-1 0 0,1 0 0,-1 0 0,0 0 0,0 1 0,-1-1 0,1 1 0,-1 0 0,0 0 0,-1 1 0,1 0 0,-1 0 0,-7-4 0,7 3 0,-15-9 0,21 14 0,0-1 0,0 1 0,-1 0 0,1 0 0,0-1 0,-1 1 0,1 0 0,0 0 0,-1-1 0,1 1 0,0 0 0,-1 0 0,1 0 0,-1 0 0,1-1 0,0 1 0,-1 0 0,1 0 0,-1 0 0,1 0 0,-1 0 0,1 0 0,0 0 0,-1 0 0,1 0 0,-1 0 0,1 1 0,0-1 0,-1 0 0,1 0 0,-1 0 0,1 0 0,0 1 0,-1-1 0,1 0 0,-1 1 0,1 0 0,0-1 0,0 1 0,0 0 0,1 0 0,-1-1 0,0 1 0,0 0 0,1 0 0,-1-1 0,0 1 0,1 0 0,-1-1 0,0 1 0,1-1 0,-1 1 0,1 0 0,-1-1 0,1 1 0,0-1 0,0 1 0,16 14 0,-11-11 0,-2 0 0,-1-2 0,-1 0 0,1 0 0,0 1 0,-1-2 0,1 1 0,6 2 0,-9-3 0,1-1 0,0 0 0,-1 0 0,1 0 0,0 0 0,-1 0 0,1 0 0,0 0 0,-1 0 0,1 0 0,0-1 0,-1 1 0,1 0 0,0 0 0,-1-1 0,1 1 0,0 0 0,-1-1 0,1 1 0,-1-1 0,1 1 0,-1 0 0,1-1 0,-1 1 0,1-1 0,-1 1 0,1-1 0,-1 0 0,0 1 0,1-1 0,-1 1 0,0-1 0,0 0 0,1 1 0,-1-1 0,0 0 0,0 1 0,0-2 0,5-11 0,-2 0 0,0-1 0,0 1 0,-1-1 0,-1 0 0,0 1 0,-2-23 0,1 35 0,0 0 0,0 0 0,0 0 0,0 0 0,0 0 0,0 0 0,-1 0 0,1 0 0,0 1 0,-1-1 0,1 0 0,-1 0 0,1 0 0,-1 0 0,1 1 0,-1-1 0,0 0 0,1 1 0,-1-1 0,-1-1 0,1 2 0,1 0 0,-1 0 0,0 0 0,1 0 0,-1 0 0,0 0 0,1 0 0,-1 0 0,0 0 0,1 0 0,-1 0 0,0 0 0,1 1 0,-1-1 0,0 0 0,1 0 0,-1 1 0,0-1 0,1 0 0,-1 1 0,0 0 0,-1 1 0,-1 0 0,1 0 0,-1 0 0,1 1 0,0-1 0,0 1 0,0-1 0,0 1 0,1 0 0,-3 4 0,2 4 0,-1 1 0,2-1 0,0 1 0,0 0 0,1-1 0,3 23 0,-1 7 0,-2-30 0,0-8 0,1 0 0,-1 1 0,0-1 0,-1 0 0,1 0 0,0 0 0,-2 5 0,-8-30 0,4 5 0,-54-179 0,59 187 0,0 0 0,1 1 0,-1-1 0,2 1 0,0-1 0,0 0 0,0 1 0,1-1 0,4-10 0,6 0 0,-11 17 0,0 1 0,1-1 0,-1 1 0,0-1 0,0 1 0,0-1 0,0 0 0,0 0 0,-1 1 0,1-1 0,0 0 0,-1 0 0,1-4 0,0-34 0,-2 31 0,-3 27 0,-1 66 0,4-111 0,0 19 0,0-1 0,1 0 0,1 1 0,-1-1 0,4-14 0,-3 21 0,0 1 0,1 0 0,-1-1 0,0 1 0,1 0 0,-1 0 0,1 0 0,-1 0 0,1 0 0,0 0 0,-1 1 0,1-1 0,0 1 0,-1-1 0,1 1 0,0-1 0,0 1 0,0 0 0,-1 0 0,4 0 0,21-7 0,-18 2 0,1 1 0,0 0 0,0 0 0,0 1 0,0 0 0,1 0 0,0 1 0,-1 0 0,1 1 0,10 0 0,-16 0 0,-1 1 0,1-1 0,-1 0 0,1 0 0,-1 0 0,0 0 0,1-1 0,-1 1 0,3-3 0,-5 4 0,-1-1 0,1 1 0,-1-1 0,1 1 0,0 0 0,-1-1 0,1 1 0,-1-1 0,0 1 0,1-1 0,-1 0 0,1 1 0,-1-1 0,0 1 0,1-1 0,-1 0 0,0 1 0,0-1 0,1 0 0,-1 1 0,0-1 0,0 0 0,0 1 0,0-1 0,0 0 0,0 1 0,0-1 0,0 0 0,0 1 0,0-1 0,-1 0 0,1 0 0,0 1 0,0-1 0,-1 1 0,1-1 0,0 0 0,-1 1 0,1-1 0,0 1 0,-1-1 0,1 1 0,-1-1 0,1 1 0,-1-1 0,1 1 0,-1-1 0,0 1 0,1 0 0,-1-1 0,1 1 0,-2-1 0,-2-1 0,1 1 0,-1-1 0,0 0 0,0 1 0,0 0 0,0 0 0,0 0 0,0 0 0,0 1 0,-8 0 0,-42 2 0,52-1 0,0-1 0,1 0 0,-1 1 0,0-1 0,1 1 0,-1 0 0,0 0 0,1-1 0,-1 1 0,1 0 0,-1 0 0,1 1 0,0-1 0,-1 0 0,1 0 0,0 1 0,0-1 0,0 0 0,-2 4 0,3-5 0,0 1 0,-1-1 0,1 1 0,0-1 0,0 1 0,0 0 0,-1-1 0,1 1 0,0-1 0,0 1 0,0 0 0,0-1 0,0 1 0,0 0 0,1-1 0,-1 1 0,0-1 0,0 1 0,0 0 0,1-1 0,-1 1 0,1 0 0,-1 0 0,1 0 0,0-1 0,0 1 0,0 0 0,0-1 0,0 1 0,0 0 0,0-1 0,0 1 0,0-1 0,0 0 0,0 1 0,0-1 0,0 0 0,0 1 0,3-1 0,69 1 0,-43-2 0,-25 1 0,-10 0 0,-49 0-1365,44 0-5461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8:09:43.843"/>
    </inkml:context>
    <inkml:brush xml:id="br0">
      <inkml:brushProperty name="width" value="0.035" units="cm"/>
      <inkml:brushProperty name="height" value="0.035" units="cm"/>
      <inkml:brushProperty name="color" value="#FFFFFF"/>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8:10:01.318"/>
    </inkml:context>
    <inkml:brush xml:id="br0">
      <inkml:brushProperty name="width" value="0.035" units="cm"/>
      <inkml:brushProperty name="height" value="0.035" units="cm"/>
      <inkml:brushProperty name="color" value="#FFFFFF"/>
    </inkml:brush>
  </inkml:definitions>
  <inkml:trace contextRef="#ctx0" brushRef="#br0">0 0 24575,'1'3'0,"0"-1"0,1 1 0,-1-1 0,1 0 0,-1 1 0,1-1 0,0 0 0,0 0 0,2 2 0,6 7 0,-9-10 0,0 0 0,0 0 0,0 0 0,-1 0 0,1 0 0,0 0 0,0 1 0,-1-1 0,1 0 0,-1 1 0,1-1 0,-1 0 0,1 1 0,-1-1 0,0 0 0,0 1 0,0-1 0,0 1 0,0 1 0,-1-2 0,0 0 0,0 0 0,0-1 0,0 1 0,0 0 0,-1 0 0,1-1 0,0 1 0,0-1 0,-1 1 0,1-1 0,0 1 0,-1-1 0,1 0 0,0 1 0,-1-1 0,1 0 0,0 0 0,-3 0 0,4 0 0,0 0 0,0 0 0,-1 0 0,1 0 0,0 0 0,0 0 0,0 0 0,0 0 0,-1 0 0,1 0 0,0 0 0,0 0 0,0 0 0,0 0 0,-1 0 0,1 0 0,0 1 0,0-1 0,0 0 0,0 0 0,0 0 0,-1 0 0,1 0 0,0 1 0,0-1 0,0 0 0,0 0 0,0 0 0,0 0 0,0 1 0,0-1 0,0 0 0,0 0 0,0 0 0,0 0 0,0 1 0,0-1 0,0 0 0,0 0 0,0 0 0,0 1 0,0-1 0,0 0 0,0 0 0,0 0 0,0 0 0,0 1 0,0-1 0,0 0 0,0 0 0,0 0 0,1 0 0,-1 1 0,0-1 0,0 0 0,0 0 0,0 0 0,0 0 0,1 0 0,-1 0 0,0 0 0,0 1 0,0-1 0,0 0 0,0 0 0,1 0 0,-1 0 0,20 17 0,7 9 0,22 71 0,-49-96-27,0-1 1,0 0-1,0 0 0,0 0 0,1 0 1,-1 1-1,0-1 0,0 0 0,0 0 1,0 0-1,0 0 0,0 1 0,0-1 0,0 0 1,0 0-1,0 1 0,0-1 0,0 0 1,0 0-1,0 0 0,0 1 0,0-1 1,0 0-1,0 0 0,0 0 0,0 1 0,0-1 1,0 0-1,0 0 0,0 0 0,0 1 1,0-1-1,-1 0 0,1 0 0,0 0 1,0 0-1,0 1 0,0-1 0,0 0 0,-1 0 1,1 0-1,0 0 0,0 0 0,0 0 1,0 0-1,-1 1 0,1-1 0,0 0 0,0 0 1,-1 0-1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8:10:02.852"/>
    </inkml:context>
    <inkml:brush xml:id="br0">
      <inkml:brushProperty name="width" value="0.035" units="cm"/>
      <inkml:brushProperty name="height" value="0.035" units="cm"/>
      <inkml:brushProperty name="color" value="#FFFFFF"/>
    </inkml:brush>
  </inkml:definitions>
  <inkml:trace contextRef="#ctx0" brushRef="#br0">1 0 24575,'1'0'0,"3"2"0,3 2 0,2 1 0,1 2 0,0-1 0,0 0 0,-2-4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8:09:22.060"/>
    </inkml:context>
    <inkml:brush xml:id="br0">
      <inkml:brushProperty name="width" value="0.035" units="cm"/>
      <inkml:brushProperty name="height" value="0.035" units="cm"/>
      <inkml:brushProperty name="color" value="#FFFFFF"/>
    </inkml:brush>
  </inkml:definitions>
  <inkml:trace contextRef="#ctx0" brushRef="#br0">255 423 24575,'-35'1'0,"23"0"0,1 0 0,-1-1 0,0-1 0,1 0 0,-24-5 0,31 5 0,0-1 0,0 0 0,1-1 0,-1 1 0,1 0 0,-1-1 0,1 0 0,0 0 0,0 0 0,0 0 0,-4-6 0,-26-46 0,20 32 0,9 17 0,0 0 0,0 0 0,-1 0 0,-7-7 0,11 13 0,6 7 0,14 10 0,-8-12 0,1-1 0,0 0 0,0-1 0,0 0 0,0-1 0,1 0 0,-1-1 0,0 0 0,1-1 0,-1-1 0,24-3 0,-34 4 0,1-1 0,0 1 0,-1-1 0,1 1 0,-1-1 0,1 0 0,-1 0 0,0 0 0,1 0 0,-1-1 0,0 1 0,0-1 0,1 1 0,-1-1 0,0 0 0,1-2 0,-1 2 0,-1-1 0,0 0 0,0 1 0,0-1 0,0 0 0,-1 0 0,1 0 0,-1 0 0,1 1 0,-1-1 0,0 0 0,0 0 0,-1 0 0,0-5 0,-2-11 0,-1 1 0,0 0 0,-1 0 0,-1 0 0,-1 1 0,-1 0 0,0 0 0,-1 1 0,-1 0 0,0 1 0,-1 0 0,-13-14 0,10 19 0,14 10 0,0 0 0,0 0 0,0 0 0,0 0 0,-1 0 0,1 0 0,0 0 0,0 1 0,0-1 0,0 0 0,0 0 0,0 0 0,0 0 0,0 0 0,-1 0 0,1 0 0,0 0 0,0 0 0,0 1 0,0-1 0,0 0 0,0 0 0,0 0 0,0 0 0,0 0 0,0 0 0,0 1 0,0-1 0,0 0 0,0 0 0,0 0 0,0 0 0,0 0 0,0 0 0,0 1 0,0-1 0,0 0 0,0 0 0,0 0 0,0 0 0,0 0 0,0 0 0,0 0 0,0 1 0,0-1 0,0 0 0,1 0 0,-1 0 0,0 0 0,0 0 0,16 26 0,24 14 0,-14-15 0,23 29 0,-48-52 0,1 0 0,0 0 0,-1 0 0,0 0 0,1 0 0,-1 0 0,0 1 0,0-1 0,0 0 0,-1 1 0,1-1 0,-1 1 0,1-1 0,-1 1 0,0-1 0,0 4 0,0-4 0,-1 0 0,1 0 0,-1 0 0,1 0 0,-1 0 0,0 0 0,0-1 0,0 1 0,0 0 0,0-1 0,-1 1 0,1-1 0,0 1 0,-1-1 0,1 1 0,-3 1 0,-2 0 0,0 1 0,0-1 0,0 0 0,0-1 0,0 1 0,-1-1 0,0-1 0,1 1 0,-1-1 0,-11 1 0,-40-4 28,44 1-260,1 0 0,-1 1 0,1 0-1,-1 1 1,-15 3 0,15 1-6594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8:09:22.946"/>
    </inkml:context>
    <inkml:brush xml:id="br0">
      <inkml:brushProperty name="width" value="0.035" units="cm"/>
      <inkml:brushProperty name="height" value="0.035" units="cm"/>
      <inkml:brushProperty name="color" value="#FFFFFF"/>
    </inkml:brush>
  </inkml:definitions>
  <inkml:trace contextRef="#ctx0" brushRef="#br0">0 1 24575,'0'477'-1365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8:09:25.130"/>
    </inkml:context>
    <inkml:brush xml:id="br0">
      <inkml:brushProperty name="width" value="0.035" units="cm"/>
      <inkml:brushProperty name="height" value="0.035" units="cm"/>
      <inkml:brushProperty name="color" value="#FFFFFF"/>
    </inkml:brush>
  </inkml:definitions>
  <inkml:trace contextRef="#ctx0" brushRef="#br0">251 25 24575,'-57'1'0,"-105"-3"0,137-3 0,18 0 0,17-1 0,10 3 0,1 0 0,0 2 0,0 0 0,27 3 0,-13-1 0,-63 0-1365,10-1-5461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8:09:32.208"/>
    </inkml:context>
    <inkml:brush xml:id="br0">
      <inkml:brushProperty name="width" value="0.035" units="cm"/>
      <inkml:brushProperty name="height" value="0.035" units="cm"/>
      <inkml:brushProperty name="color" value="#FFFFFF"/>
    </inkml:brush>
  </inkml:definitions>
  <inkml:trace contextRef="#ctx0" brushRef="#br0">122 160 24575,'-122'0'0,"188"13"0,66 11 0,-125-23 0,-1 1 0,1-1 0,0 0 0,0 0 0,0-1 0,0 0 0,7-1 0,-10 0 0,0 0 0,-1 0 0,1-1 0,0 1 0,-1-1 0,0 0 0,1 1 0,-1-2 0,0 1 0,0 0 0,0-1 0,0 1 0,0-1 0,2-3 0,1-2 0,0 1 0,0-2 0,-1 1 0,-1 0 0,7-16 0,-9 19 0,0-1 0,0 1 0,0-1 0,-1 1 0,0-1 0,0 0 0,-1 1 0,0-1 0,1 0 0,-3-9 0,2 13 6,0 1 0,-1-1-1,1 1 1,-1-1 0,0 1-1,1 0 1,-1-1 0,0 1-1,0-1 1,0 1 0,0 0-1,0 0 1,0 0 0,0 0-1,-1 0 1,1 0 0,0 0-1,-1 0 1,1 0-1,-3-1 1,0 1-218,0-1 0,-1 1 0,1 0 0,0 0 0,-1 1 0,-4-1 0,-9 0-6614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8:09:33.182"/>
    </inkml:context>
    <inkml:brush xml:id="br0">
      <inkml:brushProperty name="width" value="0.035" units="cm"/>
      <inkml:brushProperty name="height" value="0.035" units="cm"/>
      <inkml:brushProperty name="color" value="#FFFFFF"/>
    </inkml:brush>
  </inkml:definitions>
  <inkml:trace contextRef="#ctx0" brushRef="#br0">0 242 24575,'0'-4'0,"4"-8"0,1-7 0,0-7 0,-1-3 0,-1 0 0,-1 1 0,-2 1 0,1 2 0,-1 1 0,0 5-8191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8:09:33.541"/>
    </inkml:context>
    <inkml:brush xml:id="br0">
      <inkml:brushProperty name="width" value="0.035" units="cm"/>
      <inkml:brushProperty name="height" value="0.035" units="cm"/>
      <inkml:brushProperty name="color" value="#FFFFFF"/>
    </inkml:brush>
  </inkml:definitions>
  <inkml:trace contextRef="#ctx0" brushRef="#br0">1 0 24575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8:09:41.459"/>
    </inkml:context>
    <inkml:brush xml:id="br0">
      <inkml:brushProperty name="width" value="0.035" units="cm"/>
      <inkml:brushProperty name="height" value="0.035" units="cm"/>
      <inkml:brushProperty name="color" value="#FFFFFF"/>
    </inkml:brush>
  </inkml:definitions>
  <inkml:trace contextRef="#ctx0" brushRef="#br0">125 202 24575,'-13'0'0,"2"1"0,0-1 0,0 0 0,-18-4 0,28 4 0,-1 0 0,1 0 0,0 0 0,-1-1 0,1 1 0,0-1 0,-1 1 0,1-1 0,0 1 0,-1-1 0,1 1 0,0-1 0,0 0 0,0 0 0,0 0 0,0 0 0,0 0 0,0 0 0,0 0 0,0 0 0,0 0 0,1 0 0,-1 0 0,0-1 0,1 1 0,-1 0 0,1-1 0,-1 1 0,1 0 0,0-1 0,-1 1 0,1 0 0,0-1 0,0 1 0,0 0 0,0-3 0,1 2 0,0-1 0,-1 1 0,1 0 0,0 0 0,0 0 0,1 0 0,-1-1 0,0 2 0,1-1 0,-1 0 0,1 0 0,-1 0 0,1 1 0,3-4 0,33-18 0,-20 12 0,21-7 0,-35 17 0,1-1 0,0 0 0,-1 0 0,1 0 0,-1 0 0,0-1 0,0 1 0,0-1 0,0 0 0,0-1 0,-1 1 0,1-1 0,-1 1 0,4-6 0,-7 8 0,0 1 0,1-1 0,-1 1 0,0-1 0,1 0 0,-1 1 0,0-1 0,0 1 0,0-1 0,0 0 0,1 1 0,-1-1 0,0 0 0,0 1 0,0-1 0,0 0 0,-1 1 0,1-1 0,0 0 0,0 1 0,0-1 0,0 0 0,-1 1 0,1-1 0,0 1 0,-1-1 0,0 0 0,0-1 0,0 1 0,0 1 0,0-1 0,-1 0 0,1 0 0,0 0 0,-1 1 0,1-1 0,-1 0 0,1 1 0,-3-1 0,-5-1 0,-1 1 0,1 0 0,-11 1 0,17 0 0,-127 2 0,150-3 0,12 0 0,53 4 0,-84-3 0,0 0 0,0 0 0,-1 1 0,1-1 0,0 0 0,0 1 0,0-1 0,-1 1 0,1-1 0,0 1 0,0 0 0,-1-1 0,1 1 0,0 0 0,-1-1 0,1 1 0,-1 0 0,1 0 0,-1-1 0,0 1 0,1 0 0,-1 0 0,0 0 0,1 0 0,-1-1 0,0 1 0,0 0 0,0 0 0,0 2 0,-1 30 0,0-24 0,-4 171-1365,5-161-5461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8:09:42.595"/>
    </inkml:context>
    <inkml:brush xml:id="br0">
      <inkml:brushProperty name="width" value="0.035" units="cm"/>
      <inkml:brushProperty name="height" value="0.035" units="cm"/>
      <inkml:brushProperty name="color" value="#FFFFFF"/>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2962" y="0"/>
            <a:ext cx="3170583" cy="480887"/>
          </a:xfrm>
          <a:prstGeom prst="rect">
            <a:avLst/>
          </a:prstGeom>
        </p:spPr>
        <p:txBody>
          <a:bodyPr vert="horz" wrap="square" lIns="96329" tIns="48164" rIns="96329" bIns="48164" numCol="1" anchor="t" anchorCtr="0" compatLnSpc="1">
            <a:prstTxWarp prst="textNoShape">
              <a:avLst/>
            </a:prstTxWarp>
          </a:bodyPr>
          <a:lstStyle>
            <a:lvl1pPr algn="r">
              <a:defRPr sz="1300" smtClean="0">
                <a:latin typeface="Calibri" pitchFamily="34" charset="0"/>
              </a:defRPr>
            </a:lvl1pPr>
          </a:lstStyle>
          <a:p>
            <a:pPr>
              <a:defRPr/>
            </a:pPr>
            <a:fld id="{DA1377C3-FA04-4196-A641-E871B28A80A8}" type="datetimeFigureOut">
              <a:rPr lang="en-US"/>
              <a:pPr>
                <a:defRPr/>
              </a:pPr>
              <a:t>5/29/2025</a:t>
            </a:fld>
            <a:endParaRPr lang="en-US"/>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62"/>
            <a:ext cx="3170583" cy="480887"/>
          </a:xfrm>
          <a:prstGeom prst="rect">
            <a:avLst/>
          </a:prstGeom>
        </p:spPr>
        <p:txBody>
          <a:bodyPr vert="horz" lIns="96329" tIns="48164" rIns="96329" bIns="48164"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2962" y="9118662"/>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6627F33C-24D4-41C1-BFA2-68160C39F89C}" type="slidenum">
              <a:rPr lang="en-US"/>
              <a:pPr>
                <a:defRPr/>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groups/GlobalActionTea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668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u="none" strike="noStrike" dirty="0">
                <a:solidFill>
                  <a:srgbClr val="000000"/>
                </a:solidFill>
                <a:effectLst/>
                <a:latin typeface="Calibri" panose="020F0502020204030204" pitchFamily="34" charset="0"/>
              </a:rPr>
              <a:t>As you can see on the slide, everything the GAT does is interconnected with membership and association growth.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u="none" strike="noStrike" dirty="0">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u="none" strike="noStrike" dirty="0">
                <a:solidFill>
                  <a:srgbClr val="000000"/>
                </a:solidFill>
                <a:effectLst/>
                <a:latin typeface="Calibri" panose="020F0502020204030204" pitchFamily="34" charset="0"/>
              </a:rPr>
              <a:t>Membership Growth: </a:t>
            </a:r>
            <a:r>
              <a:rPr lang="en-US" b="0" i="0" u="none" strike="noStrike" dirty="0">
                <a:solidFill>
                  <a:srgbClr val="000000"/>
                </a:solidFill>
                <a:effectLst/>
                <a:latin typeface="Calibri" panose="020F0502020204030204" pitchFamily="34" charset="0"/>
              </a:rPr>
              <a:t>The GAT assists districts and clubs in developing effective membership programs to start new clubs and attract new members. Additionally, they aid in creating a remarkable membership experience to retain both new and seasoned members, enabling clubs to expand their service footprint in communities.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u="none" strike="noStrike" dirty="0">
                <a:solidFill>
                  <a:srgbClr val="000000"/>
                </a:solidFill>
                <a:effectLst/>
                <a:latin typeface="Calibri" panose="020F0502020204030204" pitchFamily="34" charset="0"/>
              </a:rPr>
              <a:t>Provide Input and Feedback: </a:t>
            </a:r>
            <a:r>
              <a:rPr lang="en-US" b="0" i="0" u="none" strike="noStrike" dirty="0">
                <a:solidFill>
                  <a:srgbClr val="000000"/>
                </a:solidFill>
                <a:effectLst/>
                <a:latin typeface="Calibri" panose="020F0502020204030204" pitchFamily="34" charset="0"/>
              </a:rPr>
              <a:t>GAT members have opportunities to provide input on resource development and offer feedback on its utilization and regionalization for their area.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u="none" strike="noStrike" dirty="0">
                <a:solidFill>
                  <a:srgbClr val="000000"/>
                </a:solidFill>
                <a:effectLst/>
                <a:latin typeface="Calibri" panose="020F0502020204030204" pitchFamily="34" charset="0"/>
              </a:rPr>
              <a:t>One-Team Approach: </a:t>
            </a:r>
            <a:r>
              <a:rPr lang="en-US" b="0" i="0" u="none" strike="noStrike" dirty="0">
                <a:solidFill>
                  <a:srgbClr val="000000"/>
                </a:solidFill>
                <a:effectLst/>
                <a:latin typeface="Calibri" panose="020F0502020204030204" pitchFamily="34" charset="0"/>
              </a:rPr>
              <a:t>The Global Action Team unites GMT, GLT, and GST to support districts and clubs in achieving their goals. Collaboration as a team maximizes impact.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u="none" strike="noStrike" dirty="0">
                <a:solidFill>
                  <a:srgbClr val="000000"/>
                </a:solidFill>
                <a:effectLst/>
                <a:latin typeface="Calibri" panose="020F0502020204030204" pitchFamily="34" charset="0"/>
              </a:rPr>
              <a:t>Enhance Service Impact: </a:t>
            </a:r>
            <a:r>
              <a:rPr lang="en-US" b="0" i="0" u="none" strike="noStrike" dirty="0">
                <a:solidFill>
                  <a:srgbClr val="000000"/>
                </a:solidFill>
                <a:effectLst/>
                <a:latin typeface="Calibri" panose="020F0502020204030204" pitchFamily="34" charset="0"/>
              </a:rPr>
              <a:t>GAT aids districts and clubs in identifying resources and best practices to enhance service projects and their impact. Quality service projects increase member satisfaction and attract new members.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u="none" strike="noStrike" dirty="0">
                <a:solidFill>
                  <a:srgbClr val="000000"/>
                </a:solidFill>
                <a:effectLst/>
                <a:latin typeface="Calibri" panose="020F0502020204030204" pitchFamily="34" charset="0"/>
              </a:rPr>
              <a:t>Communicate and Collaborate</a:t>
            </a:r>
            <a:r>
              <a:rPr lang="en-US" b="0" i="0" u="none" strike="noStrike" dirty="0">
                <a:solidFill>
                  <a:srgbClr val="000000"/>
                </a:solidFill>
                <a:effectLst/>
                <a:latin typeface="Calibri" panose="020F0502020204030204" pitchFamily="34" charset="0"/>
              </a:rPr>
              <a:t>: Effective communication with district teams and leadership fosters the facilitation of useful information and better teamwork towards district goals.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u="none" strike="noStrike" dirty="0">
                <a:solidFill>
                  <a:srgbClr val="000000"/>
                </a:solidFill>
                <a:effectLst/>
                <a:latin typeface="Calibri" panose="020F0502020204030204" pitchFamily="34" charset="0"/>
              </a:rPr>
              <a:t>Promote LCIF: </a:t>
            </a:r>
            <a:r>
              <a:rPr lang="en-US" b="0" i="0" u="none" strike="noStrike" dirty="0">
                <a:solidFill>
                  <a:srgbClr val="000000"/>
                </a:solidFill>
                <a:effectLst/>
                <a:latin typeface="Calibri" panose="020F0502020204030204" pitchFamily="34" charset="0"/>
              </a:rPr>
              <a:t>GAT promotes Lions donations to LCIF, which in turn supports Lions worldwide through grants and financial assistance.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u="none" strike="noStrike" dirty="0">
                <a:solidFill>
                  <a:srgbClr val="000000"/>
                </a:solidFill>
                <a:effectLst/>
                <a:latin typeface="Calibri" panose="020F0502020204030204" pitchFamily="34" charset="0"/>
              </a:rPr>
              <a:t>Leadership Development: </a:t>
            </a:r>
            <a:r>
              <a:rPr lang="en-US" b="0" i="0" u="none" strike="noStrike" dirty="0">
                <a:solidFill>
                  <a:srgbClr val="000000"/>
                </a:solidFill>
                <a:effectLst/>
                <a:latin typeface="Calibri" panose="020F0502020204030204" pitchFamily="34" charset="0"/>
              </a:rPr>
              <a:t>GAT offers leadership development opportunities, empowering Lions to lead and serve their communities and districts. Strong leaders drive membership, champion new service projects, and position districts and clubs for continued success.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u="none" strike="noStrike" dirty="0">
                <a:solidFill>
                  <a:srgbClr val="000000"/>
                </a:solidFill>
                <a:effectLst/>
                <a:latin typeface="Calibri" panose="020F0502020204030204" pitchFamily="34" charset="0"/>
              </a:rPr>
              <a:t>Share and Utilize Resources: </a:t>
            </a:r>
            <a:r>
              <a:rPr lang="en-US" b="0" i="0" u="none" strike="noStrike" dirty="0">
                <a:solidFill>
                  <a:srgbClr val="000000"/>
                </a:solidFill>
                <a:effectLst/>
                <a:latin typeface="Calibri" panose="020F0502020204030204" pitchFamily="34" charset="0"/>
              </a:rPr>
              <a:t>Lions International provides GAT members access to a plethora of resources covering membership, leadership, service, operations, and marketing, which can be utilized to support districts and clubs.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u="none" strike="noStrike" dirty="0">
                <a:solidFill>
                  <a:srgbClr val="000000"/>
                </a:solidFill>
                <a:effectLst/>
                <a:latin typeface="Calibri" panose="020F0502020204030204" pitchFamily="34" charset="0"/>
              </a:rPr>
              <a:t>Report and Monitor Progress: </a:t>
            </a:r>
            <a:r>
              <a:rPr lang="en-US" b="0" i="0" u="none" strike="noStrike" dirty="0">
                <a:solidFill>
                  <a:srgbClr val="000000"/>
                </a:solidFill>
                <a:effectLst/>
                <a:latin typeface="Calibri" panose="020F0502020204030204" pitchFamily="34" charset="0"/>
              </a:rPr>
              <a:t>Clubs are encouraged to submit monthly membership reports and report on conducted service projects. Multiple districts and districts provide reports on conducted trainings. Monitoring progress is facilitated through dashboards in the Lion Portal such as Insights and KPI dashboards.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u="none" strike="noStrike" dirty="0">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u="none" strike="noStrike" dirty="0">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u="none" strike="noStrike" dirty="0">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u="none" strike="noStrike" dirty="0">
              <a:solidFill>
                <a:srgbClr val="000000"/>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2207091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0" i="0" dirty="0">
                <a:solidFill>
                  <a:srgbClr val="0D0D0D"/>
                </a:solidFill>
                <a:effectLst/>
                <a:latin typeface="Söhne"/>
              </a:rPr>
              <a:t>GAT staff at Lions International ensure seamless communication with Lions worldwide through various channels.</a:t>
            </a:r>
          </a:p>
          <a:p>
            <a:pPr algn="l">
              <a:buFont typeface="+mj-lt"/>
              <a:buAutoNum type="arabicPeriod"/>
            </a:pPr>
            <a:r>
              <a:rPr lang="en-US" b="1" i="0" dirty="0">
                <a:solidFill>
                  <a:srgbClr val="0D0D0D"/>
                </a:solidFill>
                <a:effectLst/>
                <a:latin typeface="Söhne"/>
              </a:rPr>
              <a:t> Monthly Digest and Facebook Group:</a:t>
            </a:r>
            <a:r>
              <a:rPr lang="en-US" b="0" i="0" dirty="0">
                <a:solidFill>
                  <a:srgbClr val="0D0D0D"/>
                </a:solidFill>
                <a:effectLst/>
                <a:latin typeface="Söhne"/>
              </a:rPr>
              <a:t> Key messages and updates are disseminated through the monthly digest to club and district officers and shared on the GAT Facebook Group. Additionally, regional specialists collaborate closely with GAT members in their constitutional area, offering support when needed. You can reach out to your specialist by emailing </a:t>
            </a:r>
            <a:r>
              <a:rPr lang="en-US" b="0" i="0" u="none" strike="noStrike" dirty="0">
                <a:solidFill>
                  <a:srgbClr val="0D0D0D"/>
                </a:solidFill>
                <a:effectLst/>
                <a:latin typeface="Söhne"/>
              </a:rPr>
              <a:t>GAT.CA_@lionsclubs.org</a:t>
            </a:r>
            <a:r>
              <a:rPr lang="en-US" b="0" i="0" dirty="0">
                <a:solidFill>
                  <a:srgbClr val="0D0D0D"/>
                </a:solidFill>
                <a:effectLst/>
                <a:latin typeface="Söhne"/>
              </a:rPr>
              <a:t>.</a:t>
            </a:r>
          </a:p>
          <a:p>
            <a:pPr marL="0" marR="0" lvl="0" indent="0" algn="l" defTabSz="914400" rtl="0" eaLnBrk="0" fontAlgn="base" latinLnBrk="0" hangingPunct="0">
              <a:lnSpc>
                <a:spcPct val="100000"/>
              </a:lnSpc>
              <a:spcBef>
                <a:spcPct val="30000"/>
              </a:spcBef>
              <a:spcAft>
                <a:spcPct val="0"/>
              </a:spcAft>
              <a:buClrTx/>
              <a:buSzTx/>
              <a:buFont typeface="+mj-lt"/>
              <a:buAutoNum type="arabicPeriod"/>
              <a:tabLst/>
              <a:defRPr/>
            </a:pPr>
            <a:r>
              <a:rPr lang="en-US" b="1" i="0" dirty="0">
                <a:solidFill>
                  <a:srgbClr val="0D0D0D"/>
                </a:solidFill>
                <a:effectLst/>
                <a:latin typeface="Söhne"/>
              </a:rPr>
              <a:t> Join the GAT Facebook Group:</a:t>
            </a:r>
            <a:r>
              <a:rPr lang="en-US" b="0" i="0" dirty="0">
                <a:solidFill>
                  <a:srgbClr val="0D0D0D"/>
                </a:solidFill>
                <a:effectLst/>
                <a:latin typeface="Söhne"/>
              </a:rPr>
              <a:t> If you haven't already, make sure to join the GAT Facebook group to connect with fellow Lions globally. Here's the link to join: </a:t>
            </a:r>
            <a:r>
              <a:rPr lang="en-US" b="0" i="0" u="none" strike="noStrike" dirty="0">
                <a:solidFill>
                  <a:srgbClr val="0D0D0D"/>
                </a:solidFill>
                <a:effectLst/>
                <a:latin typeface="Söhne"/>
                <a:hlinkClick r:id="rId3"/>
              </a:rPr>
              <a:t>GAT Facebook Group</a:t>
            </a:r>
            <a:r>
              <a:rPr lang="en-US" b="0" i="0" u="none" strike="noStrike" dirty="0">
                <a:solidFill>
                  <a:srgbClr val="0D0D0D"/>
                </a:solidFill>
                <a:effectLst/>
                <a:latin typeface="Söhne"/>
              </a:rPr>
              <a:t> (</a:t>
            </a:r>
            <a:r>
              <a:rPr lang="en-US" sz="1200" u="sng" kern="1200" dirty="0">
                <a:solidFill>
                  <a:srgbClr val="0563C1"/>
                </a:solidFill>
                <a:effectLst/>
                <a:latin typeface="Arial" panose="020B0604020202020204" pitchFamily="34" charset="0"/>
                <a:cs typeface="+mn-cs"/>
              </a:rPr>
              <a:t>https://www.facebook.com/groups/GlobalActionTeam/).</a:t>
            </a:r>
            <a:endParaRPr lang="en-US" b="0" i="0" dirty="0">
              <a:solidFill>
                <a:srgbClr val="0D0D0D"/>
              </a:solidFill>
              <a:effectLst/>
              <a:latin typeface="Söhne"/>
            </a:endParaRPr>
          </a:p>
          <a:p>
            <a:pPr algn="l">
              <a:buFont typeface="+mj-lt"/>
              <a:buAutoNum type="arabicPeriod"/>
            </a:pPr>
            <a:r>
              <a:rPr lang="en-US" b="1" i="0" dirty="0">
                <a:solidFill>
                  <a:srgbClr val="0D0D0D"/>
                </a:solidFill>
                <a:effectLst/>
                <a:latin typeface="Söhne"/>
              </a:rPr>
              <a:t> Requesting GAT Specialist Travel:</a:t>
            </a:r>
            <a:r>
              <a:rPr lang="en-US" b="0" i="0" dirty="0">
                <a:solidFill>
                  <a:srgbClr val="0D0D0D"/>
                </a:solidFill>
                <a:effectLst/>
                <a:latin typeface="Söhne"/>
              </a:rPr>
              <a:t> Multiple district and district conventions, as well as GAT-related summits and meetings, serve as ideal platforms to promote GAT and engage with coordinators. If you require support during a GAT-related event and would like a GAT specialist to attend, please submit a </a:t>
            </a:r>
            <a:r>
              <a:rPr lang="en-US" b="1" i="0" dirty="0">
                <a:solidFill>
                  <a:srgbClr val="0D0D0D"/>
                </a:solidFill>
                <a:effectLst/>
                <a:latin typeface="Söhne"/>
              </a:rPr>
              <a:t>Staff Attendance Request Form </a:t>
            </a:r>
            <a:r>
              <a:rPr lang="en-US" b="0" i="0" dirty="0">
                <a:solidFill>
                  <a:srgbClr val="0D0D0D"/>
                </a:solidFill>
                <a:effectLst/>
                <a:latin typeface="Söhne"/>
              </a:rPr>
              <a:t>to </a:t>
            </a:r>
            <a:r>
              <a:rPr lang="en-US" b="0" i="0" u="none" strike="noStrike" dirty="0">
                <a:solidFill>
                  <a:srgbClr val="0D0D0D"/>
                </a:solidFill>
                <a:effectLst/>
                <a:latin typeface="Söhne"/>
              </a:rPr>
              <a:t>GAT@lionsclubs.org</a:t>
            </a:r>
            <a:r>
              <a:rPr lang="en-US" b="0" i="0" dirty="0">
                <a:solidFill>
                  <a:srgbClr val="0D0D0D"/>
                </a:solidFill>
                <a:effectLst/>
                <a:latin typeface="Söhne"/>
              </a:rPr>
              <a:t> as soon as event plans are confirmed. Requests should be limited to one specialist per event, and all forms must be submitted at least four weeks before the scheduled event.</a:t>
            </a:r>
          </a:p>
          <a:p>
            <a:endParaRPr lang="en-US" dirty="0"/>
          </a:p>
        </p:txBody>
      </p:sp>
      <p:sp>
        <p:nvSpPr>
          <p:cNvPr id="4" name="Slide Number Placeholder 3"/>
          <p:cNvSpPr>
            <a:spLocks noGrp="1"/>
          </p:cNvSpPr>
          <p:nvPr>
            <p:ph type="sldNum" sz="quarter" idx="5"/>
          </p:nvPr>
        </p:nvSpPr>
        <p:spPr/>
        <p:txBody>
          <a:bodyPr/>
          <a:lstStyle/>
          <a:p>
            <a:fld id="{BF72601F-BAC9-468D-B963-084420843304}" type="slidenum">
              <a:rPr lang="en-US" smtClean="0"/>
              <a:t>11</a:t>
            </a:fld>
            <a:endParaRPr lang="en-US"/>
          </a:p>
        </p:txBody>
      </p:sp>
    </p:spTree>
    <p:extLst>
      <p:ext uri="{BB962C8B-B14F-4D97-AF65-F5344CB8AC3E}">
        <p14:creationId xmlns:p14="http://schemas.microsoft.com/office/powerpoint/2010/main" val="3745175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AA416-EC08-59A0-F7F3-D78E0BD44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44442-58AF-9667-B244-0E19D908C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3D733-FF66-B2CE-7B2B-44CCD2767D98}"/>
              </a:ext>
            </a:extLst>
          </p:cNvPr>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Global Action Team has access to a wealth of resources covering a wide range of topics relevant to Lions. To begin exploring these resources and understand the scope of the Global Action Team's work, consider referring to documents such as the GAT Roles and Responsibilities, GAT Field Guide, and Board Policy Manual. These resources provide valuable insights into the responsibilities of the Global Action Team and serve as excellent starting points for further exploration.</a:t>
            </a:r>
            <a:endParaRPr lang="en-US" dirty="0"/>
          </a:p>
        </p:txBody>
      </p:sp>
      <p:sp>
        <p:nvSpPr>
          <p:cNvPr id="4" name="Slide Number Placeholder 3">
            <a:extLst>
              <a:ext uri="{FF2B5EF4-FFF2-40B4-BE49-F238E27FC236}">
                <a16:creationId xmlns:a16="http://schemas.microsoft.com/office/drawing/2014/main" id="{3F8983BA-A1DE-DEA4-BFB4-CC28A17376E2}"/>
              </a:ext>
            </a:extLst>
          </p:cNvPr>
          <p:cNvSpPr>
            <a:spLocks noGrp="1"/>
          </p:cNvSpPr>
          <p:nvPr>
            <p:ph type="sldNum" sz="quarter" idx="5"/>
          </p:nvPr>
        </p:nvSpPr>
        <p:spPr/>
        <p:txBody>
          <a:bodyPr/>
          <a:lstStyle/>
          <a:p>
            <a:fld id="{BF72601F-BAC9-468D-B963-084420843304}" type="slidenum">
              <a:rPr lang="en-US" smtClean="0"/>
              <a:t>12</a:t>
            </a:fld>
            <a:endParaRPr lang="en-US"/>
          </a:p>
        </p:txBody>
      </p:sp>
    </p:spTree>
    <p:extLst>
      <p:ext uri="{BB962C8B-B14F-4D97-AF65-F5344CB8AC3E}">
        <p14:creationId xmlns:p14="http://schemas.microsoft.com/office/powerpoint/2010/main" val="3428643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D0D0D"/>
                </a:solidFill>
                <a:effectLst/>
                <a:latin typeface="Söhne"/>
              </a:rPr>
              <a:t>The Global Action Team (GAT) maintains two primary webpages, each with valuable resources for Lions:</a:t>
            </a:r>
          </a:p>
          <a:p>
            <a:pPr algn="l">
              <a:buFont typeface="+mj-lt"/>
              <a:buAutoNum type="arabicPeriod"/>
            </a:pPr>
            <a:r>
              <a:rPr lang="en-US" b="0" i="0" dirty="0">
                <a:solidFill>
                  <a:srgbClr val="0D0D0D"/>
                </a:solidFill>
                <a:effectLst/>
                <a:latin typeface="Söhne"/>
              </a:rPr>
              <a:t> The Landing page serves as a hub for general information about GAT initiatives and features success stories showcasing the impact of GAT efforts.</a:t>
            </a:r>
          </a:p>
          <a:p>
            <a:pPr algn="l">
              <a:buFont typeface="+mj-lt"/>
              <a:buAutoNum type="arabicPeriod"/>
            </a:pPr>
            <a:r>
              <a:rPr lang="en-US" b="0" i="0" dirty="0">
                <a:solidFill>
                  <a:srgbClr val="0D0D0D"/>
                </a:solidFill>
                <a:effectLst/>
                <a:latin typeface="Söhne"/>
              </a:rPr>
              <a:t> The GAT Roles and Resources page hosts a variety of tools and resources essential for GAT members. Additionally, it provides links to the GMT/GET, GLT, and GST Toolboxes, which offer even more specialized resources tailored to each area of focus within the GAT.</a:t>
            </a:r>
          </a:p>
          <a:p>
            <a:pPr algn="l" rtl="0" fontAlgn="base"/>
            <a:r>
              <a:rPr lang="en-US" b="0" i="0" dirty="0">
                <a:solidFill>
                  <a:srgbClr val="444444"/>
                </a:solidFill>
                <a:effectLst/>
                <a:latin typeface="Calibri" panose="020F0502020204030204" pitchFamily="34" charset="0"/>
              </a:rPr>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1148248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goals landing page offers links to valuable resources:</a:t>
            </a:r>
          </a:p>
          <a:p>
            <a:endParaRPr lang="en-US" dirty="0"/>
          </a:p>
          <a:p>
            <a:r>
              <a:rPr lang="en-US" b="1" dirty="0"/>
              <a:t>FVDG/DGE Resources: </a:t>
            </a:r>
            <a:r>
              <a:rPr lang="en-US" dirty="0"/>
              <a:t>Access essential tools and guidance tailored for FVDG/DGEs to support their roles effectively.</a:t>
            </a:r>
          </a:p>
          <a:p>
            <a:r>
              <a:rPr lang="en-US" b="1" dirty="0"/>
              <a:t>Current Lion Year Goals: </a:t>
            </a:r>
            <a:r>
              <a:rPr lang="en-US" dirty="0"/>
              <a:t>Find information about the goals set for the current Lion year, providing direction on how to track and monitor progress.</a:t>
            </a:r>
          </a:p>
          <a:p>
            <a:r>
              <a:rPr lang="en-US" b="1" dirty="0"/>
              <a:t>District Goals Recognition Page: </a:t>
            </a:r>
            <a:r>
              <a:rPr lang="en-US" dirty="0"/>
              <a:t>Explore the page dedicated to recognizing districts that have achieved or exceeded their goals.</a:t>
            </a:r>
          </a:p>
          <a:p>
            <a:endParaRPr lang="en-US" dirty="0"/>
          </a:p>
          <a:p>
            <a:r>
              <a:rPr lang="en-US" dirty="0"/>
              <a:t>Additionally, the District Goals Progress Dashboard, accessible through the Lion Portal, provides helpful statistics and data to monitor progress towards </a:t>
            </a:r>
            <a:r>
              <a:rPr lang="en-US" i="1" dirty="0"/>
              <a:t>MISSION</a:t>
            </a:r>
            <a:r>
              <a:rPr lang="en-US" dirty="0"/>
              <a:t> </a:t>
            </a:r>
            <a:r>
              <a:rPr lang="en-US" b="1" dirty="0"/>
              <a:t>1.5</a:t>
            </a:r>
            <a:r>
              <a:rPr lang="en-US" dirty="0"/>
              <a:t> targets.</a:t>
            </a:r>
          </a:p>
          <a:p>
            <a:endParaRPr lang="en-US" dirty="0"/>
          </a:p>
          <a:p>
            <a:r>
              <a:rPr lang="en-US" dirty="0"/>
              <a:t>Furthermore, the district goals index in the Reports Directory contains a PDF copy of submitted district goals and action plans, along with </a:t>
            </a:r>
            <a:r>
              <a:rPr lang="en-US" i="1" dirty="0"/>
              <a:t>MISSION</a:t>
            </a:r>
            <a:r>
              <a:rPr lang="en-US" dirty="0"/>
              <a:t> </a:t>
            </a:r>
            <a:r>
              <a:rPr lang="en-US" b="1" dirty="0"/>
              <a:t>1.5</a:t>
            </a:r>
            <a:r>
              <a:rPr lang="en-US" dirty="0"/>
              <a:t> district targets per respective Lion year.</a:t>
            </a:r>
          </a:p>
          <a:p>
            <a:endParaRPr lang="en-US" dirty="0"/>
          </a:p>
        </p:txBody>
      </p:sp>
    </p:spTree>
    <p:extLst>
      <p:ext uri="{BB962C8B-B14F-4D97-AF65-F5344CB8AC3E}">
        <p14:creationId xmlns:p14="http://schemas.microsoft.com/office/powerpoint/2010/main" val="191953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FFFFFF"/>
                </a:solidFill>
                <a:effectLst/>
                <a:latin typeface="Calibri" panose="020F0502020204030204" pitchFamily="34" charset="0"/>
              </a:rPr>
              <a:t>As the only foundation to empower the service of Lions worldwide, LCIF grant funding magnifies Lions’ service to help more people in need around the world. </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FFFFFF"/>
                </a:solidFill>
                <a:effectLst/>
                <a:latin typeface="Calibri" panose="020F0502020204030204" pitchFamily="34" charset="0"/>
              </a:rPr>
              <a:t>As GAT Leaders, you are one of LCIF's strongest resources, not only because of your personal donations, but also as ambassadors for the foundation, encouraging others to support LCIF. </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FFFFFF"/>
                </a:solidFill>
                <a:effectLst/>
                <a:latin typeface="Calibri" panose="020F0502020204030204" pitchFamily="34" charset="0"/>
              </a:rPr>
              <a:t>The calls to serve a world in need continue to grow. Through continued support, LCIF empowers Lions to always answer.</a:t>
            </a:r>
            <a:r>
              <a:rPr lang="en-US" b="0" i="0" dirty="0">
                <a:solidFill>
                  <a:srgbClr val="444444"/>
                </a:solidFill>
                <a:effectLst/>
                <a:latin typeface="Calibri" panose="020F0502020204030204" pitchFamily="34" charset="0"/>
              </a:rPr>
              <a:t>​</a:t>
            </a:r>
          </a:p>
          <a:p>
            <a:endParaRPr lang="en-US" dirty="0"/>
          </a:p>
        </p:txBody>
      </p:sp>
    </p:spTree>
    <p:extLst>
      <p:ext uri="{BB962C8B-B14F-4D97-AF65-F5344CB8AC3E}">
        <p14:creationId xmlns:p14="http://schemas.microsoft.com/office/powerpoint/2010/main" val="1855451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Showcase your affiliation with the Global Action Team by sporting GAT merchandise available at the Lions Shop. Alternatively, when purchasing customized Lions apparel, request to include the GAT logo to represent your dedication to service and leadership within the Lions community.</a:t>
            </a:r>
          </a:p>
        </p:txBody>
      </p:sp>
    </p:spTree>
    <p:extLst>
      <p:ext uri="{BB962C8B-B14F-4D97-AF65-F5344CB8AC3E}">
        <p14:creationId xmlns:p14="http://schemas.microsoft.com/office/powerpoint/2010/main" val="1696184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contact your regional specialists directly by emailing</a:t>
            </a:r>
          </a:p>
          <a:p>
            <a:pPr marL="171450" indent="-171450">
              <a:buFont typeface="Arial" panose="020B0604020202020204" pitchFamily="34" charset="0"/>
              <a:buChar char="•"/>
            </a:pPr>
            <a:r>
              <a:rPr lang="en-US" dirty="0"/>
              <a:t>GAT.CA1@lionsclubs.org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GAT.CA2@lionsclubs.org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GAT.CA3@lionsclubs.org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GAT.CA4@lionsclubs.org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GAT.CA5@lionsclubs.org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GAT.CA6@lionsclubs.org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GAT.CA7@lionsclubs.org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GAT.CA8@lionsclubs.org</a:t>
            </a:r>
          </a:p>
          <a:p>
            <a:endParaRPr lang="en-US" b="0" dirty="0">
              <a:ea typeface="ヒラギノ角ゴ Pro W3"/>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2785712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8102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HelveticaNeue-Light"/>
              </a:rPr>
              <a:t>The Global Action Team is at the forefront of driving </a:t>
            </a:r>
            <a:r>
              <a:rPr lang="en-US" b="0" i="1" dirty="0">
                <a:solidFill>
                  <a:srgbClr val="000000"/>
                </a:solidFill>
                <a:effectLst/>
                <a:latin typeface="HelveticaNeue-Light"/>
              </a:rPr>
              <a:t>MISSION </a:t>
            </a:r>
            <a:r>
              <a:rPr lang="en-US" b="1" i="0" dirty="0">
                <a:solidFill>
                  <a:srgbClr val="000000"/>
                </a:solidFill>
                <a:effectLst/>
                <a:latin typeface="HelveticaNeue-Light"/>
              </a:rPr>
              <a:t>1.5</a:t>
            </a:r>
            <a:r>
              <a:rPr lang="en-US" b="0" i="0" dirty="0">
                <a:solidFill>
                  <a:srgbClr val="000000"/>
                </a:solidFill>
                <a:effectLst/>
                <a:latin typeface="HelveticaNeue-Light"/>
              </a:rPr>
              <a:t> forward. We're your go-to resource for achieving MISSION 1.5 targets, boosting membership, and inspiring Lions to lead by example. Our aim is clear: foster collaboration and accountability at every level. Let's make a meaningful impact together.</a:t>
            </a:r>
            <a:endParaRPr lang="en-US" dirty="0"/>
          </a:p>
        </p:txBody>
      </p:sp>
    </p:spTree>
    <p:extLst>
      <p:ext uri="{BB962C8B-B14F-4D97-AF65-F5344CB8AC3E}">
        <p14:creationId xmlns:p14="http://schemas.microsoft.com/office/powerpoint/2010/main" val="393189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Ever felt the need to do more for your community or district, only to find yourselves short on Lions to support those ambitions?</a:t>
            </a:r>
          </a:p>
          <a:p>
            <a:pPr algn="l" rtl="0" fontAlgn="base"/>
            <a:r>
              <a:rPr lang="en-US" b="0" i="0" u="none" strike="noStrike" dirty="0">
                <a:solidFill>
                  <a:srgbClr val="000000"/>
                </a:solidFill>
                <a:effectLst/>
                <a:latin typeface="Calibri" panose="020F0502020204030204" pitchFamily="34" charset="0"/>
              </a:rPr>
              <a:t>Or perhaps struggled to fill leadership roles within your club? </a:t>
            </a:r>
          </a:p>
          <a:p>
            <a:pPr algn="l" rtl="0" fontAlgn="base"/>
            <a:r>
              <a:rPr lang="en-US" b="0" i="0" u="none" strike="noStrike" dirty="0">
                <a:solidFill>
                  <a:srgbClr val="000000"/>
                </a:solidFill>
                <a:effectLst/>
                <a:latin typeface="Calibri" panose="020F0502020204030204" pitchFamily="34" charset="0"/>
              </a:rPr>
              <a:t>Maybe your club has seen members drift away due to conflicts or a lack of meaningful engagement in service? </a:t>
            </a:r>
          </a:p>
          <a:p>
            <a:pPr algn="l" rtl="0" fontAlgn="base"/>
            <a:r>
              <a:rPr lang="en-US" b="0" i="0" u="none" strike="noStrike" dirty="0">
                <a:solidFill>
                  <a:srgbClr val="000000"/>
                </a:solidFill>
                <a:effectLst/>
                <a:latin typeface="Calibri" panose="020F0502020204030204" pitchFamily="34" charset="0"/>
              </a:rPr>
              <a:t>As Lions leaders, we bear the responsibility of leaving our district or club better than we found it. That means making strategic changes, ensuring improvements across the board – from leadership and membership to service, club operations, and marketing.</a:t>
            </a:r>
            <a:endParaRPr lang="en-US" dirty="0"/>
          </a:p>
        </p:txBody>
      </p:sp>
    </p:spTree>
    <p:extLst>
      <p:ext uri="{BB962C8B-B14F-4D97-AF65-F5344CB8AC3E}">
        <p14:creationId xmlns:p14="http://schemas.microsoft.com/office/powerpoint/2010/main" val="169618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highlight>
                  <a:srgbClr val="FFFF00"/>
                </a:highlight>
                <a:latin typeface="Calibri" panose="020F0502020204030204" pitchFamily="34" charset="0"/>
                <a:ea typeface="Calibri" panose="020F0502020204030204" pitchFamily="34" charset="0"/>
              </a:rPr>
              <a:t>Membership growth, leadership development, and service are the lifeblood of any Leo or Lions club. To empower clubs in their growth journey, the GAT has focused in on a trio of powerful strategies: the </a:t>
            </a:r>
            <a:r>
              <a:rPr lang="en-US" sz="1200" i="1" dirty="0">
                <a:effectLst/>
                <a:highlight>
                  <a:srgbClr val="FFFF00"/>
                </a:highlight>
                <a:latin typeface="Calibri" panose="020F0502020204030204" pitchFamily="34" charset="0"/>
                <a:ea typeface="Calibri" panose="020F0502020204030204" pitchFamily="34" charset="0"/>
              </a:rPr>
              <a:t>MISSION</a:t>
            </a:r>
            <a:r>
              <a:rPr lang="en-US" sz="1200" dirty="0">
                <a:effectLst/>
                <a:highlight>
                  <a:srgbClr val="FFFF00"/>
                </a:highlight>
                <a:latin typeface="Calibri" panose="020F0502020204030204" pitchFamily="34" charset="0"/>
                <a:ea typeface="Calibri" panose="020F0502020204030204" pitchFamily="34" charset="0"/>
              </a:rPr>
              <a:t> </a:t>
            </a:r>
            <a:r>
              <a:rPr lang="en-US" sz="1200" b="1" dirty="0">
                <a:effectLst/>
                <a:highlight>
                  <a:srgbClr val="FFFF00"/>
                </a:highlight>
                <a:latin typeface="Calibri" panose="020F0502020204030204" pitchFamily="34" charset="0"/>
                <a:ea typeface="Calibri" panose="020F0502020204030204" pitchFamily="34" charset="0"/>
              </a:rPr>
              <a:t>1.5</a:t>
            </a:r>
            <a:r>
              <a:rPr lang="en-US" sz="1200" dirty="0">
                <a:effectLst/>
                <a:highlight>
                  <a:srgbClr val="FFFF00"/>
                </a:highlight>
                <a:latin typeface="Calibri" panose="020F0502020204030204" pitchFamily="34" charset="0"/>
                <a:ea typeface="Calibri" panose="020F0502020204030204" pitchFamily="34" charset="0"/>
              </a:rPr>
              <a:t>, Global Membership Approach and our District Goals process.</a:t>
            </a:r>
          </a:p>
          <a:p>
            <a:endParaRPr lang="en-US" sz="1200" dirty="0">
              <a:effectLst/>
              <a:highlight>
                <a:srgbClr val="FFFF00"/>
              </a:highlight>
              <a:latin typeface="Calibri" panose="020F0502020204030204" pitchFamily="34" charset="0"/>
              <a:ea typeface="Calibri" panose="020F0502020204030204" pitchFamily="34" charset="0"/>
            </a:endParaRPr>
          </a:p>
          <a:p>
            <a:r>
              <a:rPr lang="en-US" sz="1200" dirty="0">
                <a:effectLst/>
                <a:highlight>
                  <a:srgbClr val="FFFF00"/>
                </a:highlight>
                <a:latin typeface="Calibri" panose="020F0502020204030204" pitchFamily="34" charset="0"/>
                <a:ea typeface="Calibri" panose="020F0502020204030204" pitchFamily="34" charset="0"/>
              </a:rPr>
              <a:t>The Global Membership Approach provides districts with a strategic blueprint focused on injecting new energy into districts through new clubs, infusing existing clubs with fresh faces, and reigniting passion among current members through exciting service and fellowship opportunities. This approach is instrumental in helping districts achieve their </a:t>
            </a:r>
            <a:r>
              <a:rPr lang="en-US" sz="1200" i="1" dirty="0">
                <a:effectLst/>
                <a:highlight>
                  <a:srgbClr val="FFFF00"/>
                </a:highlight>
                <a:latin typeface="Calibri" panose="020F0502020204030204" pitchFamily="34" charset="0"/>
                <a:ea typeface="Calibri" panose="020F0502020204030204" pitchFamily="34" charset="0"/>
              </a:rPr>
              <a:t>MISSION</a:t>
            </a:r>
            <a:r>
              <a:rPr lang="en-US" sz="1200" dirty="0">
                <a:effectLst/>
                <a:highlight>
                  <a:srgbClr val="FFFF00"/>
                </a:highlight>
                <a:latin typeface="Calibri" panose="020F0502020204030204" pitchFamily="34" charset="0"/>
                <a:ea typeface="Calibri" panose="020F0502020204030204" pitchFamily="34" charset="0"/>
              </a:rPr>
              <a:t> </a:t>
            </a:r>
            <a:r>
              <a:rPr lang="en-US" sz="1200" b="1" dirty="0">
                <a:effectLst/>
                <a:highlight>
                  <a:srgbClr val="FFFF00"/>
                </a:highlight>
                <a:latin typeface="Calibri" panose="020F0502020204030204" pitchFamily="34" charset="0"/>
                <a:ea typeface="Calibri" panose="020F0502020204030204" pitchFamily="34" charset="0"/>
              </a:rPr>
              <a:t>1.5 </a:t>
            </a:r>
            <a:r>
              <a:rPr lang="en-US" sz="1200" dirty="0">
                <a:effectLst/>
                <a:highlight>
                  <a:srgbClr val="FFFF00"/>
                </a:highlight>
                <a:latin typeface="Calibri" panose="020F0502020204030204" pitchFamily="34" charset="0"/>
                <a:ea typeface="Calibri" panose="020F0502020204030204" pitchFamily="34" charset="0"/>
              </a:rPr>
              <a:t>targets.</a:t>
            </a:r>
          </a:p>
          <a:p>
            <a:endParaRPr lang="en-US" sz="1200" dirty="0">
              <a:effectLst/>
              <a:highlight>
                <a:srgbClr val="FFFF00"/>
              </a:highlight>
              <a:latin typeface="Calibri" panose="020F0502020204030204" pitchFamily="34" charset="0"/>
              <a:ea typeface="Calibri" panose="020F0502020204030204" pitchFamily="34" charset="0"/>
            </a:endParaRPr>
          </a:p>
          <a:p>
            <a:r>
              <a:rPr lang="en-US" sz="1200" dirty="0">
                <a:effectLst/>
                <a:highlight>
                  <a:srgbClr val="FFFF00"/>
                </a:highlight>
                <a:latin typeface="Calibri" panose="020F0502020204030204" pitchFamily="34" charset="0"/>
                <a:ea typeface="Calibri" panose="020F0502020204030204" pitchFamily="34" charset="0"/>
              </a:rPr>
              <a:t>By synchronizing the Global Membership Approach with </a:t>
            </a:r>
            <a:r>
              <a:rPr lang="en-US" sz="1200" i="1" dirty="0">
                <a:effectLst/>
                <a:highlight>
                  <a:srgbClr val="FFFF00"/>
                </a:highlight>
                <a:latin typeface="Calibri" panose="020F0502020204030204" pitchFamily="34" charset="0"/>
                <a:ea typeface="Calibri" panose="020F0502020204030204" pitchFamily="34" charset="0"/>
              </a:rPr>
              <a:t>MISSION</a:t>
            </a:r>
            <a:r>
              <a:rPr lang="en-US" sz="1200" dirty="0">
                <a:effectLst/>
                <a:highlight>
                  <a:srgbClr val="FFFF00"/>
                </a:highlight>
                <a:latin typeface="Calibri" panose="020F0502020204030204" pitchFamily="34" charset="0"/>
                <a:ea typeface="Calibri" panose="020F0502020204030204" pitchFamily="34" charset="0"/>
              </a:rPr>
              <a:t> </a:t>
            </a:r>
            <a:r>
              <a:rPr lang="en-US" sz="1200" b="1" dirty="0">
                <a:effectLst/>
                <a:highlight>
                  <a:srgbClr val="FFFF00"/>
                </a:highlight>
                <a:latin typeface="Calibri" panose="020F0502020204030204" pitchFamily="34" charset="0"/>
                <a:ea typeface="Calibri" panose="020F0502020204030204" pitchFamily="34" charset="0"/>
              </a:rPr>
              <a:t>1.5</a:t>
            </a:r>
            <a:r>
              <a:rPr lang="en-US" sz="1200" dirty="0">
                <a:effectLst/>
                <a:highlight>
                  <a:srgbClr val="FFFF00"/>
                </a:highlight>
                <a:latin typeface="Calibri" panose="020F0502020204030204" pitchFamily="34" charset="0"/>
                <a:ea typeface="Calibri" panose="020F0502020204030204" pitchFamily="34" charset="0"/>
              </a:rPr>
              <a:t>, districts carve out unique pathways to bolster membership, fortify clubs, and amplify service efforts. This entails crafting tailored district goals and action plans geared towards fostering membership and leadership development, driving impactful service activities, and supporting LCIF initiatives. Action plans geared towards achieving </a:t>
            </a:r>
            <a:r>
              <a:rPr lang="en-US" sz="1200" i="1" dirty="0">
                <a:effectLst/>
                <a:highlight>
                  <a:srgbClr val="FFFF00"/>
                </a:highlight>
                <a:latin typeface="Calibri" panose="020F0502020204030204" pitchFamily="34" charset="0"/>
                <a:ea typeface="Calibri" panose="020F0502020204030204" pitchFamily="34" charset="0"/>
              </a:rPr>
              <a:t>MISSION</a:t>
            </a:r>
            <a:r>
              <a:rPr lang="en-US" sz="1200" dirty="0">
                <a:effectLst/>
                <a:highlight>
                  <a:srgbClr val="FFFF00"/>
                </a:highlight>
                <a:latin typeface="Calibri" panose="020F0502020204030204" pitchFamily="34" charset="0"/>
                <a:ea typeface="Calibri" panose="020F0502020204030204" pitchFamily="34" charset="0"/>
              </a:rPr>
              <a:t> </a:t>
            </a:r>
            <a:r>
              <a:rPr lang="en-US" sz="1200" b="1" dirty="0">
                <a:effectLst/>
                <a:highlight>
                  <a:srgbClr val="FFFF00"/>
                </a:highlight>
                <a:latin typeface="Calibri" panose="020F0502020204030204" pitchFamily="34" charset="0"/>
                <a:ea typeface="Calibri" panose="020F0502020204030204" pitchFamily="34" charset="0"/>
              </a:rPr>
              <a:t>1.5 </a:t>
            </a:r>
            <a:r>
              <a:rPr lang="en-US" sz="1200" dirty="0">
                <a:effectLst/>
                <a:highlight>
                  <a:srgbClr val="FFFF00"/>
                </a:highlight>
                <a:latin typeface="Calibri" panose="020F0502020204030204" pitchFamily="34" charset="0"/>
                <a:ea typeface="Calibri" panose="020F0502020204030204" pitchFamily="34" charset="0"/>
              </a:rPr>
              <a:t>targets are submitted through the District Goals process.</a:t>
            </a:r>
            <a:endParaRPr lang="en-US" dirty="0"/>
          </a:p>
        </p:txBody>
      </p:sp>
    </p:spTree>
    <p:extLst>
      <p:ext uri="{BB962C8B-B14F-4D97-AF65-F5344CB8AC3E}">
        <p14:creationId xmlns:p14="http://schemas.microsoft.com/office/powerpoint/2010/main" val="40280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0D0D0D"/>
                </a:solidFill>
                <a:effectLst/>
                <a:latin typeface="Söhne"/>
              </a:rPr>
              <a:t>As the heartbeat of Lions Clubs International, the Global Action Team (GAT) spans across every club, district, zone, and region. Let's dive into the makeup of the team, breaking it down level by level.</a:t>
            </a:r>
            <a:endParaRPr lang="en-US" dirty="0"/>
          </a:p>
        </p:txBody>
      </p:sp>
    </p:spTree>
    <p:extLst>
      <p:ext uri="{BB962C8B-B14F-4D97-AF65-F5344CB8AC3E}">
        <p14:creationId xmlns:p14="http://schemas.microsoft.com/office/powerpoint/2010/main" val="107458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At the club level, where the real 'Action' takes place, the President leads the charge as the Chairperson of the Global Action Team. Working alongside them, the first Vice President takes on the role of GLT Chairperson, spearheading training initiatives for leaders and facilitating member participation in district and multiple district level trainings.</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Next up, we have the GMT Club Membership Chairperson, dedicated to not only attracting new members but also ensuring the continued engagement of existing ones. Their primary focus lies in fostering a vibrant and active club community.</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Last but not least, the GST Club Service Chairperson shoulders the responsibility of organizing and orchestrating captivating service activities for the club, ensuring members have meaningful opportunities to make a difference in their communities.</a:t>
            </a:r>
            <a:endParaRPr lang="en-US" dirty="0"/>
          </a:p>
        </p:txBody>
      </p:sp>
    </p:spTree>
    <p:extLst>
      <p:ext uri="{BB962C8B-B14F-4D97-AF65-F5344CB8AC3E}">
        <p14:creationId xmlns:p14="http://schemas.microsoft.com/office/powerpoint/2010/main" val="542062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D0D0D"/>
                </a:solidFill>
                <a:effectLst/>
                <a:latin typeface="Söhne"/>
              </a:rPr>
              <a:t>At the district level, effective leadership is critical. The District Governor serves as the Chairperson of the Global Action Team, collaborating with their team to craft and execute goals for the fiscal year.</a:t>
            </a:r>
          </a:p>
          <a:p>
            <a:pPr algn="l"/>
            <a:r>
              <a:rPr lang="en-US" b="0" i="0" dirty="0">
                <a:solidFill>
                  <a:srgbClr val="0D0D0D"/>
                </a:solidFill>
                <a:effectLst/>
                <a:latin typeface="Söhne"/>
              </a:rPr>
              <a:t>The GMT Coordinator is dedicated to implementing membership growth and retention strategies, crucial for achieving the district’s objectives.</a:t>
            </a:r>
          </a:p>
          <a:p>
            <a:pPr algn="l"/>
            <a:r>
              <a:rPr lang="en-US" b="0" i="0" dirty="0">
                <a:solidFill>
                  <a:srgbClr val="0D0D0D"/>
                </a:solidFill>
                <a:effectLst/>
                <a:latin typeface="Söhne"/>
              </a:rPr>
              <a:t>Introduced in July 2022, the GET Coordinator focuses on chartering new clubs.</a:t>
            </a:r>
          </a:p>
          <a:p>
            <a:pPr algn="l"/>
            <a:r>
              <a:rPr lang="en-US" b="0" i="0" dirty="0">
                <a:solidFill>
                  <a:srgbClr val="0D0D0D"/>
                </a:solidFill>
                <a:effectLst/>
                <a:latin typeface="Söhne"/>
              </a:rPr>
              <a:t>Responsible for organizing district-wide service events and equipping clubs with valuable service resources, the GST Coordinator plays a key role in fostering impactful service initiatives. They also oversee the reporting of district-level service activities in the Lion Portal.</a:t>
            </a:r>
          </a:p>
          <a:p>
            <a:pPr algn="l"/>
            <a:r>
              <a:rPr lang="en-US" b="0" i="0" dirty="0">
                <a:solidFill>
                  <a:srgbClr val="0D0D0D"/>
                </a:solidFill>
                <a:effectLst/>
                <a:latin typeface="Söhne"/>
              </a:rPr>
              <a:t>Meanwhile, the GLT Coordinator oversees training initiatives for both clubs and individual members, including the reporting of local trainings in LEARN, accessible through single sign-on.</a:t>
            </a:r>
          </a:p>
          <a:p>
            <a:pPr algn="l"/>
            <a:r>
              <a:rPr lang="en-US" b="0" i="0" dirty="0">
                <a:solidFill>
                  <a:srgbClr val="0D0D0D"/>
                </a:solidFill>
                <a:effectLst/>
                <a:latin typeface="Söhne"/>
              </a:rPr>
              <a:t>Region and Zone Chairpersons act as bridges between coordinators and clubs, facilitating communication and relaying vital feedback to districts from club members.</a:t>
            </a:r>
          </a:p>
          <a:p>
            <a:endParaRPr lang="en-US" dirty="0"/>
          </a:p>
        </p:txBody>
      </p:sp>
    </p:spTree>
    <p:extLst>
      <p:ext uri="{BB962C8B-B14F-4D97-AF65-F5344CB8AC3E}">
        <p14:creationId xmlns:p14="http://schemas.microsoft.com/office/powerpoint/2010/main" val="174752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D0D0D"/>
                </a:solidFill>
                <a:effectLst/>
                <a:latin typeface="Söhne"/>
              </a:rPr>
              <a:t>At the multiple district level, leadership plays a pivotal role in driving collective success. The Council Chairperson leads the Global Action Team, collaborating with their team to support districts in achieving their goals and setting overarching objectives for the multiple district.</a:t>
            </a:r>
          </a:p>
          <a:p>
            <a:pPr algn="l"/>
            <a:r>
              <a:rPr lang="en-US" b="0" i="0" dirty="0">
                <a:solidFill>
                  <a:srgbClr val="0D0D0D"/>
                </a:solidFill>
                <a:effectLst/>
                <a:latin typeface="Söhne"/>
              </a:rPr>
              <a:t>The GAT Coordinators mirror their counterparts at the district level, providing guidance and support to each district within the multiple district, akin to how district coordinators engage with individual clubs within their respective districts.</a:t>
            </a:r>
          </a:p>
          <a:p>
            <a:endParaRPr lang="en-US" dirty="0"/>
          </a:p>
        </p:txBody>
      </p:sp>
    </p:spTree>
    <p:extLst>
      <p:ext uri="{BB962C8B-B14F-4D97-AF65-F5344CB8AC3E}">
        <p14:creationId xmlns:p14="http://schemas.microsoft.com/office/powerpoint/2010/main" val="3606992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D0D0D"/>
                </a:solidFill>
                <a:effectLst/>
                <a:latin typeface="Söhne"/>
              </a:rPr>
              <a:t>At the international level, support and guidance are provided while developing region-specific strategies focused on Membership, Leadership, Service and LCIF initiatives.</a:t>
            </a:r>
          </a:p>
          <a:p>
            <a:pPr algn="l"/>
            <a:r>
              <a:rPr lang="en-US" b="0" i="0" dirty="0">
                <a:solidFill>
                  <a:srgbClr val="0D0D0D"/>
                </a:solidFill>
                <a:effectLst/>
                <a:latin typeface="Söhne"/>
              </a:rPr>
              <a:t>Ambassadors play a vital role in disseminating the message and excitement generated by the Global Action Team to Lions worldwide.</a:t>
            </a:r>
          </a:p>
          <a:p>
            <a:pPr algn="l"/>
            <a:r>
              <a:rPr lang="en-US" b="0" i="0" dirty="0">
                <a:solidFill>
                  <a:srgbClr val="0D0D0D"/>
                </a:solidFill>
                <a:effectLst/>
                <a:latin typeface="Söhne"/>
              </a:rPr>
              <a:t>The International President and Vice Presidents collaborate closely with Constitutional Area leaders and Lions International to ensure leaders have robust strategies and necessary staff support for implementation.</a:t>
            </a:r>
          </a:p>
          <a:p>
            <a:pPr algn="l"/>
            <a:r>
              <a:rPr lang="en-US" b="0" i="0" dirty="0">
                <a:solidFill>
                  <a:srgbClr val="0D0D0D"/>
                </a:solidFill>
                <a:effectLst/>
                <a:latin typeface="Söhne"/>
              </a:rPr>
              <a:t>Constitutional area leaders collaborate with area leaders to uphold Lions International goals and provide valuable feedback to headquarters for program and resource enhancement.</a:t>
            </a:r>
          </a:p>
          <a:p>
            <a:pPr algn="l"/>
            <a:r>
              <a:rPr lang="en-US" b="0" i="0" dirty="0">
                <a:solidFill>
                  <a:srgbClr val="0D0D0D"/>
                </a:solidFill>
                <a:effectLst/>
                <a:latin typeface="Söhne"/>
              </a:rPr>
              <a:t>Area leaders work closely with multiple district and district coordinators, offering support to help them achieve their goals.</a:t>
            </a:r>
          </a:p>
          <a:p>
            <a:endParaRPr lang="en-US" dirty="0"/>
          </a:p>
        </p:txBody>
      </p:sp>
    </p:spTree>
    <p:extLst>
      <p:ext uri="{BB962C8B-B14F-4D97-AF65-F5344CB8AC3E}">
        <p14:creationId xmlns:p14="http://schemas.microsoft.com/office/powerpoint/2010/main" val="2312949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a16="http://schemas.microsoft.com/office/drawing/2014/main"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18466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6" name="Text Placeholder 18">
            <a:extLst>
              <a:ext uri="{FF2B5EF4-FFF2-40B4-BE49-F238E27FC236}">
                <a16:creationId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4" name="Text Placeholder 3">
            <a:extLst>
              <a:ext uri="{FF2B5EF4-FFF2-40B4-BE49-F238E27FC236}">
                <a16:creationId xmlns:a16="http://schemas.microsoft.com/office/drawing/2014/main"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5902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a16="http://schemas.microsoft.com/office/drawing/2014/main"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a16="http://schemas.microsoft.com/office/drawing/2014/main"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a:ln>
                  <a:noFill/>
                </a:ln>
                <a:solidFill>
                  <a:schemeClr val="bg1"/>
                </a:solidFill>
                <a:effectLst/>
                <a:ea typeface="ヒラギノ角ゴ Pro W3" pitchFamily="84" charset="-128"/>
              </a:rPr>
              <a:t>1</a:t>
            </a:r>
          </a:p>
        </p:txBody>
      </p:sp>
      <p:sp>
        <p:nvSpPr>
          <p:cNvPr id="10" name="Text Placeholder 18">
            <a:extLst>
              <a:ext uri="{FF2B5EF4-FFF2-40B4-BE49-F238E27FC236}">
                <a16:creationId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19531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75740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4" name="Rectangle 3">
            <a:extLst>
              <a:ext uri="{FF2B5EF4-FFF2-40B4-BE49-F238E27FC236}">
                <a16:creationId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4280878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4" name="Rectangle 3">
            <a:extLst>
              <a:ext uri="{FF2B5EF4-FFF2-40B4-BE49-F238E27FC236}">
                <a16:creationId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a16="http://schemas.microsoft.com/office/drawing/2014/main"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a:ln>
                  <a:noFill/>
                </a:ln>
                <a:solidFill>
                  <a:schemeClr val="bg1"/>
                </a:solidFill>
                <a:effectLst/>
                <a:ea typeface="ヒラギノ角ゴ Pro W3" pitchFamily="84" charset="-128"/>
              </a:rPr>
              <a:t>2</a:t>
            </a:r>
          </a:p>
        </p:txBody>
      </p:sp>
      <p:sp>
        <p:nvSpPr>
          <p:cNvPr id="7" name="Oval 6">
            <a:extLst>
              <a:ext uri="{FF2B5EF4-FFF2-40B4-BE49-F238E27FC236}">
                <a16:creationId xmlns:a16="http://schemas.microsoft.com/office/drawing/2014/main"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a:ln>
                  <a:noFill/>
                </a:ln>
                <a:solidFill>
                  <a:schemeClr val="bg1"/>
                </a:solidFill>
                <a:effectLst/>
                <a:ea typeface="ヒラギノ角ゴ Pro W3" pitchFamily="84" charset="-128"/>
              </a:rPr>
              <a:t>1</a:t>
            </a:r>
          </a:p>
        </p:txBody>
      </p:sp>
      <p:sp>
        <p:nvSpPr>
          <p:cNvPr id="8" name="Oval 7">
            <a:extLst>
              <a:ext uri="{FF2B5EF4-FFF2-40B4-BE49-F238E27FC236}">
                <a16:creationId xmlns:a16="http://schemas.microsoft.com/office/drawing/2014/main"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a:ln>
                  <a:noFill/>
                </a:ln>
                <a:solidFill>
                  <a:schemeClr val="bg1"/>
                </a:solidFill>
                <a:effectLst/>
                <a:ea typeface="ヒラギノ角ゴ Pro W3" pitchFamily="84" charset="-128"/>
              </a:rPr>
              <a:t>3</a:t>
            </a:r>
          </a:p>
        </p:txBody>
      </p:sp>
      <p:sp>
        <p:nvSpPr>
          <p:cNvPr id="9" name="Text Placeholder 8">
            <a:extLst>
              <a:ext uri="{FF2B5EF4-FFF2-40B4-BE49-F238E27FC236}">
                <a16:creationId xmlns:a16="http://schemas.microsoft.com/office/drawing/2014/main"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306225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1" y="1524000"/>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4C450F16-13B4-8641-BEC2-30D0F02A10B9}"/>
              </a:ext>
            </a:extLst>
          </p:cNvPr>
          <p:cNvSpPr/>
          <p:nvPr userDrawn="1"/>
        </p:nvSpPr>
        <p:spPr>
          <a:xfrm>
            <a:off x="0" y="1559442"/>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Picture Placeholder 6">
            <a:extLst>
              <a:ext uri="{FF2B5EF4-FFF2-40B4-BE49-F238E27FC236}">
                <a16:creationId xmlns:a16="http://schemas.microsoft.com/office/drawing/2014/main" id="{9B10F788-B238-A047-9D63-9E7F4DF3064B}"/>
              </a:ext>
            </a:extLst>
          </p:cNvPr>
          <p:cNvSpPr>
            <a:spLocks noGrp="1"/>
          </p:cNvSpPr>
          <p:nvPr>
            <p:ph type="pic" sz="quarter" idx="13"/>
          </p:nvPr>
        </p:nvSpPr>
        <p:spPr>
          <a:xfrm>
            <a:off x="7315200" y="1524000"/>
            <a:ext cx="4267200" cy="327660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EAEF310D-EEFB-A045-8822-B89AA367EFD3}"/>
              </a:ext>
            </a:extLst>
          </p:cNvPr>
          <p:cNvSpPr>
            <a:spLocks noGrp="1"/>
          </p:cNvSpPr>
          <p:nvPr>
            <p:ph type="body" sz="quarter" idx="14" hasCustomPrompt="1"/>
          </p:nvPr>
        </p:nvSpPr>
        <p:spPr>
          <a:xfrm>
            <a:off x="685800" y="3464442"/>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19750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366BBF-229C-C44C-AF59-4ACC2BB0C3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6" name="Rectangle 5">
            <a:extLst>
              <a:ext uri="{FF2B5EF4-FFF2-40B4-BE49-F238E27FC236}">
                <a16:creationId xmlns:a16="http://schemas.microsoft.com/office/drawing/2014/main"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a:solidFill>
                  <a:schemeClr val="lt1">
                    <a:alpha val="44000"/>
                  </a:schemeClr>
                </a:solidFill>
              </a:rPr>
              <a:t>    </a:t>
            </a:r>
          </a:p>
        </p:txBody>
      </p:sp>
    </p:spTree>
    <p:extLst>
      <p:ext uri="{BB962C8B-B14F-4D97-AF65-F5344CB8AC3E}">
        <p14:creationId xmlns:p14="http://schemas.microsoft.com/office/powerpoint/2010/main" val="2900005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a:solidFill>
                <a:schemeClr val="bg1"/>
              </a:solidFill>
            </a:endParaRPr>
          </a:p>
        </p:txBody>
      </p:sp>
      <p:sp>
        <p:nvSpPr>
          <p:cNvPr id="10" name="Gold Bar">
            <a:extLst>
              <a:ext uri="{FF2B5EF4-FFF2-40B4-BE49-F238E27FC236}">
                <a16:creationId xmlns:a16="http://schemas.microsoft.com/office/drawing/2014/main"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Logo" descr="lionlogo_white.eps">
            <a:extLst>
              <a:ext uri="{FF2B5EF4-FFF2-40B4-BE49-F238E27FC236}">
                <a16:creationId xmlns:a16="http://schemas.microsoft.com/office/drawing/2014/main"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a16="http://schemas.microsoft.com/office/drawing/2014/main"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21" name="Text Placeholder 20">
            <a:extLst>
              <a:ext uri="{FF2B5EF4-FFF2-40B4-BE49-F238E27FC236}">
                <a16:creationId xmlns:a16="http://schemas.microsoft.com/office/drawing/2014/main"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dirty="0"/>
              <a:t>Insert subhead</a:t>
            </a:r>
          </a:p>
        </p:txBody>
      </p:sp>
    </p:spTree>
    <p:extLst>
      <p:ext uri="{BB962C8B-B14F-4D97-AF65-F5344CB8AC3E}">
        <p14:creationId xmlns:p14="http://schemas.microsoft.com/office/powerpoint/2010/main" val="654796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413014056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a:solidFill>
                <a:schemeClr val="bg1"/>
              </a:solidFill>
            </a:endParaRPr>
          </a:p>
        </p:txBody>
      </p:sp>
      <p:pic>
        <p:nvPicPr>
          <p:cNvPr id="12" name="Logo" descr="lionlogo_white.eps">
            <a:extLst>
              <a:ext uri="{FF2B5EF4-FFF2-40B4-BE49-F238E27FC236}">
                <a16:creationId xmlns:a16="http://schemas.microsoft.com/office/drawing/2014/main"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a:r>
              <a:rPr lang="en-US" sz="9600" b="1">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a:r>
              <a:rPr lang="en-US" sz="9600" b="1">
                <a:solidFill>
                  <a:srgbClr val="FBC608"/>
                </a:solidFill>
                <a:latin typeface="Open Sans"/>
                <a:cs typeface="Open Sans"/>
              </a:rPr>
              <a:t>”</a:t>
            </a:r>
          </a:p>
        </p:txBody>
      </p:sp>
    </p:spTree>
    <p:extLst>
      <p:ext uri="{BB962C8B-B14F-4D97-AF65-F5344CB8AC3E}">
        <p14:creationId xmlns:p14="http://schemas.microsoft.com/office/powerpoint/2010/main" val="26806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56075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a16="http://schemas.microsoft.com/office/drawing/2014/main"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6">
            <a:extLst>
              <a:ext uri="{FF2B5EF4-FFF2-40B4-BE49-F238E27FC236}">
                <a16:creationId xmlns:a16="http://schemas.microsoft.com/office/drawing/2014/main"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167538657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10233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03715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6" name="Gold Bar">
            <a:extLst>
              <a:ext uri="{FF2B5EF4-FFF2-40B4-BE49-F238E27FC236}">
                <a16:creationId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spTree>
    <p:extLst>
      <p:ext uri="{BB962C8B-B14F-4D97-AF65-F5344CB8AC3E}">
        <p14:creationId xmlns:p14="http://schemas.microsoft.com/office/powerpoint/2010/main" val="353990109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371536798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E290E0-8CE6-F24F-9F6F-55AEF23BA2BC}"/>
              </a:ext>
            </a:extLst>
          </p:cNvPr>
          <p:cNvSpPr/>
          <p:nvPr userDrawn="1"/>
        </p:nvSpPr>
        <p:spPr>
          <a:xfrm>
            <a:off x="0" y="0"/>
            <a:ext cx="12217791" cy="6858000"/>
          </a:xfrm>
          <a:prstGeom prst="rect">
            <a:avLst/>
          </a:prstGeom>
          <a:gradFill flip="none" rotWithShape="1">
            <a:gsLst>
              <a:gs pos="0">
                <a:srgbClr val="000238"/>
              </a:gs>
              <a:gs pos="100000">
                <a:srgbClr val="3F3F54"/>
              </a:gs>
            </a:gsLst>
            <a:lin ang="3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3312162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107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a16="http://schemas.microsoft.com/office/drawing/2014/main"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6">
            <a:extLst>
              <a:ext uri="{FF2B5EF4-FFF2-40B4-BE49-F238E27FC236}">
                <a16:creationId xmlns:a16="http://schemas.microsoft.com/office/drawing/2014/main"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315616891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9593-47D8-4230-A825-0A7F36B22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928D1-3079-49A9-99C0-A60C7BE42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12E7-E16C-464B-A3FE-AC64367366EF}"/>
              </a:ext>
            </a:extLst>
          </p:cNvPr>
          <p:cNvSpPr>
            <a:spLocks noGrp="1"/>
          </p:cNvSpPr>
          <p:nvPr>
            <p:ph type="dt" sz="half" idx="10"/>
          </p:nvPr>
        </p:nvSpPr>
        <p:spPr/>
        <p:txBody>
          <a:bodyPr/>
          <a:lstStyle/>
          <a:p>
            <a:fld id="{15B606D7-6F2F-4D0A-9CB4-E70F5D138E3E}" type="datetimeFigureOut">
              <a:rPr lang="en-US" smtClean="0"/>
              <a:t>5/29/2025</a:t>
            </a:fld>
            <a:endParaRPr lang="en-US"/>
          </a:p>
        </p:txBody>
      </p:sp>
      <p:sp>
        <p:nvSpPr>
          <p:cNvPr id="5" name="Footer Placeholder 4">
            <a:extLst>
              <a:ext uri="{FF2B5EF4-FFF2-40B4-BE49-F238E27FC236}">
                <a16:creationId xmlns:a16="http://schemas.microsoft.com/office/drawing/2014/main" id="{CD5BEDD0-22C3-49A6-B7FD-04307B210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19E68-88DB-4498-BA5C-5FDA0C2B0C67}"/>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928448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10233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04207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6" name="Gold Bar">
            <a:extLst>
              <a:ext uri="{FF2B5EF4-FFF2-40B4-BE49-F238E27FC236}">
                <a16:creationId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spTree>
    <p:extLst>
      <p:ext uri="{BB962C8B-B14F-4D97-AF65-F5344CB8AC3E}">
        <p14:creationId xmlns:p14="http://schemas.microsoft.com/office/powerpoint/2010/main" val="85088244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Tree>
    <p:extLst>
      <p:ext uri="{BB962C8B-B14F-4D97-AF65-F5344CB8AC3E}">
        <p14:creationId xmlns:p14="http://schemas.microsoft.com/office/powerpoint/2010/main" val="3711581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410007451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047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E290E0-8CE6-F24F-9F6F-55AEF23BA2BC}"/>
              </a:ext>
            </a:extLst>
          </p:cNvPr>
          <p:cNvSpPr/>
          <p:nvPr userDrawn="1"/>
        </p:nvSpPr>
        <p:spPr>
          <a:xfrm>
            <a:off x="0" y="0"/>
            <a:ext cx="12217791" cy="6858000"/>
          </a:xfrm>
          <a:prstGeom prst="rect">
            <a:avLst/>
          </a:prstGeom>
          <a:gradFill flip="none" rotWithShape="1">
            <a:gsLst>
              <a:gs pos="0">
                <a:srgbClr val="000238"/>
              </a:gs>
              <a:gs pos="100000">
                <a:srgbClr val="3F3F54"/>
              </a:gs>
            </a:gsLst>
            <a:lin ang="3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394298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Tree>
    <p:extLst>
      <p:ext uri="{BB962C8B-B14F-4D97-AF65-F5344CB8AC3E}">
        <p14:creationId xmlns:p14="http://schemas.microsoft.com/office/powerpoint/2010/main" val="4288136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157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a16="http://schemas.microsoft.com/office/drawing/2014/main"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6">
            <a:extLst>
              <a:ext uri="{FF2B5EF4-FFF2-40B4-BE49-F238E27FC236}">
                <a16:creationId xmlns:a16="http://schemas.microsoft.com/office/drawing/2014/main"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201702127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21" name="Text Placeholder 20">
            <a:extLst>
              <a:ext uri="{FF2B5EF4-FFF2-40B4-BE49-F238E27FC236}">
                <a16:creationId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Tree>
    <p:extLst>
      <p:ext uri="{BB962C8B-B14F-4D97-AF65-F5344CB8AC3E}">
        <p14:creationId xmlns:p14="http://schemas.microsoft.com/office/powerpoint/2010/main" val="4235196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bg1"/>
                </a:solidFill>
              </a:rPr>
              <a:pPr algn="r" eaLnBrk="0" hangingPunct="0">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26728739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CIF Case Study">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2A27B2B-D725-E34D-AAC0-178890B47090}"/>
              </a:ext>
            </a:extLst>
          </p:cNvPr>
          <p:cNvSpPr>
            <a:spLocks noGrp="1"/>
          </p:cNvSpPr>
          <p:nvPr>
            <p:ph type="pic" sz="quarter" idx="12" hasCustomPrompt="1"/>
          </p:nvPr>
        </p:nvSpPr>
        <p:spPr>
          <a:xfrm>
            <a:off x="0" y="0"/>
            <a:ext cx="12192000" cy="6858000"/>
          </a:xfrm>
          <a:ln>
            <a:solidFill>
              <a:schemeClr val="bg1"/>
            </a:solidFill>
          </a:ln>
        </p:spPr>
        <p:txBody>
          <a:bodyPr tIns="3749039"/>
          <a:lstStyle>
            <a:lvl1pPr algn="ctr">
              <a:defRPr sz="1401">
                <a:solidFill>
                  <a:schemeClr val="bg1"/>
                </a:solidFill>
              </a:defRPr>
            </a:lvl1pPr>
          </a:lstStyle>
          <a:p>
            <a:r>
              <a:rPr lang="en-US"/>
              <a:t>Click to insert image</a:t>
            </a:r>
          </a:p>
        </p:txBody>
      </p:sp>
      <p:sp>
        <p:nvSpPr>
          <p:cNvPr id="2" name="Title 1">
            <a:extLst>
              <a:ext uri="{FF2B5EF4-FFF2-40B4-BE49-F238E27FC236}">
                <a16:creationId xmlns:a16="http://schemas.microsoft.com/office/drawing/2014/main" id="{6BE2E39A-C010-D042-AA8F-65A211F5C682}"/>
              </a:ext>
            </a:extLst>
          </p:cNvPr>
          <p:cNvSpPr>
            <a:spLocks noGrp="1"/>
          </p:cNvSpPr>
          <p:nvPr>
            <p:ph type="title"/>
          </p:nvPr>
        </p:nvSpPr>
        <p:spPr>
          <a:xfrm>
            <a:off x="430215" y="407038"/>
            <a:ext cx="11331573" cy="354965"/>
          </a:xfrm>
        </p:spPr>
        <p:txBody>
          <a:bodyPr lIns="0" tIns="0" rIns="0" bIns="0" anchor="t">
            <a:noAutofit/>
          </a:bodyPr>
          <a:lstStyle>
            <a:lvl1pPr>
              <a:lnSpc>
                <a:spcPct val="110000"/>
              </a:lnSpc>
              <a:defRPr sz="1801" cap="all" spc="700" baseline="0">
                <a:solidFill>
                  <a:schemeClr val="bg1"/>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30750D76-F39F-AF49-9509-2A6BE3D991D5}"/>
              </a:ext>
            </a:extLst>
          </p:cNvPr>
          <p:cNvSpPr>
            <a:spLocks noGrp="1"/>
          </p:cNvSpPr>
          <p:nvPr>
            <p:ph type="ftr" sz="quarter" idx="3"/>
          </p:nvPr>
        </p:nvSpPr>
        <p:spPr>
          <a:xfrm>
            <a:off x="430218" y="6300787"/>
            <a:ext cx="7726235" cy="319405"/>
          </a:xfrm>
          <a:prstGeom prst="rect">
            <a:avLst/>
          </a:prstGeom>
        </p:spPr>
        <p:txBody>
          <a:bodyPr vert="horz" lIns="0" tIns="0" rIns="0" bIns="0" rtlCol="0" anchor="ctr"/>
          <a:lstStyle>
            <a:lvl1pPr algn="l">
              <a:defRPr sz="1001">
                <a:solidFill>
                  <a:schemeClr val="bg1"/>
                </a:solidFill>
              </a:defRPr>
            </a:lvl1pPr>
          </a:lstStyle>
          <a:p>
            <a:endParaRPr lang="en-US"/>
          </a:p>
        </p:txBody>
      </p:sp>
      <p:sp>
        <p:nvSpPr>
          <p:cNvPr id="9" name="Slide Number Placeholder 5">
            <a:extLst>
              <a:ext uri="{FF2B5EF4-FFF2-40B4-BE49-F238E27FC236}">
                <a16:creationId xmlns:a16="http://schemas.microsoft.com/office/drawing/2014/main" id="{D20FE9A1-C389-8A4F-A988-C5FD557432AE}"/>
              </a:ext>
            </a:extLst>
          </p:cNvPr>
          <p:cNvSpPr>
            <a:spLocks noGrp="1"/>
          </p:cNvSpPr>
          <p:nvPr>
            <p:ph type="sldNum" sz="quarter" idx="4"/>
          </p:nvPr>
        </p:nvSpPr>
        <p:spPr>
          <a:xfrm>
            <a:off x="8610603" y="6300787"/>
            <a:ext cx="3157538" cy="320675"/>
          </a:xfrm>
          <a:prstGeom prst="rect">
            <a:avLst/>
          </a:prstGeom>
        </p:spPr>
        <p:txBody>
          <a:bodyPr vert="horz" lIns="0" tIns="0" rIns="0" bIns="0" rtlCol="0" anchor="ctr"/>
          <a:lstStyle>
            <a:lvl1pPr algn="r">
              <a:defRPr sz="1200">
                <a:solidFill>
                  <a:schemeClr val="bg2"/>
                </a:solidFill>
              </a:defRPr>
            </a:lvl1pPr>
          </a:lstStyle>
          <a:p>
            <a:fld id="{08B32DCC-C169-6242-A663-729B7647A34C}" type="slidenum">
              <a:rPr lang="en-US" smtClean="0"/>
              <a:pPr/>
              <a:t>‹#›</a:t>
            </a:fld>
            <a:endParaRPr lang="en-US"/>
          </a:p>
        </p:txBody>
      </p:sp>
      <p:sp>
        <p:nvSpPr>
          <p:cNvPr id="5" name="Text Placeholder 4">
            <a:extLst>
              <a:ext uri="{FF2B5EF4-FFF2-40B4-BE49-F238E27FC236}">
                <a16:creationId xmlns:a16="http://schemas.microsoft.com/office/drawing/2014/main" id="{D9CC0AD6-AD16-2A49-B552-266C20958812}"/>
              </a:ext>
            </a:extLst>
          </p:cNvPr>
          <p:cNvSpPr>
            <a:spLocks noGrp="1"/>
          </p:cNvSpPr>
          <p:nvPr>
            <p:ph type="body" sz="quarter" idx="10"/>
          </p:nvPr>
        </p:nvSpPr>
        <p:spPr>
          <a:xfrm>
            <a:off x="430218" y="715581"/>
            <a:ext cx="11331575" cy="732220"/>
          </a:xfrm>
        </p:spPr>
        <p:txBody>
          <a:bodyPr/>
          <a:lstStyle>
            <a:lvl1pPr>
              <a:defRPr sz="4800" b="1"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11">
            <a:extLst>
              <a:ext uri="{FF2B5EF4-FFF2-40B4-BE49-F238E27FC236}">
                <a16:creationId xmlns:a16="http://schemas.microsoft.com/office/drawing/2014/main" id="{2EDC4F3D-7182-9C45-98C8-DB077F1F2D0F}"/>
              </a:ext>
            </a:extLst>
          </p:cNvPr>
          <p:cNvSpPr>
            <a:spLocks noGrp="1"/>
          </p:cNvSpPr>
          <p:nvPr>
            <p:ph type="body" sz="quarter" idx="11"/>
          </p:nvPr>
        </p:nvSpPr>
        <p:spPr>
          <a:xfrm>
            <a:off x="430218" y="1912714"/>
            <a:ext cx="4816475" cy="2141538"/>
          </a:xfrm>
        </p:spPr>
        <p:txBody>
          <a:bodyPr/>
          <a:lstStyle>
            <a:lvl1pPr>
              <a:spcBef>
                <a:spcPts val="0"/>
              </a:spcBef>
              <a:spcAft>
                <a:spcPts val="1600"/>
              </a:spcAft>
              <a:defRPr sz="1600" b="1">
                <a:solidFill>
                  <a:schemeClr val="bg1"/>
                </a:solidFill>
              </a:defRPr>
            </a:lvl1pPr>
            <a:lvl2pPr>
              <a:spcBef>
                <a:spcPts val="0"/>
              </a:spcBef>
              <a:spcAft>
                <a:spcPts val="1600"/>
              </a:spcAft>
              <a:defRPr sz="1200">
                <a:solidFill>
                  <a:schemeClr val="bg1"/>
                </a:solidFill>
              </a:defRPr>
            </a:lvl2pPr>
            <a:lvl3pPr marL="0" indent="0">
              <a:spcBef>
                <a:spcPts val="0"/>
              </a:spcBef>
              <a:spcAft>
                <a:spcPts val="1600"/>
              </a:spcAft>
              <a:buClr>
                <a:schemeClr val="bg1"/>
              </a:buClr>
              <a:buSzPct val="95000"/>
              <a:buFont typeface="Arial" panose="020B0604020202020204" pitchFamily="34" charset="0"/>
              <a:buNone/>
              <a:defRPr sz="1200">
                <a:solidFill>
                  <a:schemeClr val="bg1"/>
                </a:solidFill>
              </a:defRPr>
            </a:lvl3pPr>
            <a:lvl4pPr marL="182888" indent="-182888">
              <a:spcBef>
                <a:spcPts val="0"/>
              </a:spcBef>
              <a:spcAft>
                <a:spcPts val="1600"/>
              </a:spcAft>
              <a:buClr>
                <a:schemeClr val="bg1"/>
              </a:buClr>
              <a:buSzPct val="95000"/>
              <a:buFont typeface="Arial" panose="020B0604020202020204" pitchFamily="34" charset="0"/>
              <a:buChar char="•"/>
              <a:defRPr sz="1200">
                <a:solidFill>
                  <a:schemeClr val="bg1"/>
                </a:solidFill>
              </a:defRPr>
            </a:lvl4pPr>
            <a:lvl5pPr marL="365775" indent="-182888">
              <a:spcBef>
                <a:spcPts val="0"/>
              </a:spcBef>
              <a:spcAft>
                <a:spcPts val="1600"/>
              </a:spcAft>
              <a:buClr>
                <a:schemeClr val="bg1"/>
              </a:buClr>
              <a:buFont typeface="System Font Regular"/>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09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12">
          <p15:clr>
            <a:srgbClr val="FBAE40"/>
          </p15:clr>
        </p15:guide>
        <p15:guide id="2" orient="horz" pos="1536">
          <p15:clr>
            <a:srgbClr val="FBAE40"/>
          </p15:clr>
        </p15:guide>
        <p15:guide id="3" orient="horz" pos="2784">
          <p15:clr>
            <a:srgbClr val="FBAE40"/>
          </p15:clr>
        </p15:guide>
        <p15:guide id="4" orient="horz" pos="3408">
          <p15:clr>
            <a:srgbClr val="FBAE40"/>
          </p15:clr>
        </p15:guide>
        <p15:guide id="6" pos="4732">
          <p15:clr>
            <a:srgbClr val="FBAE40"/>
          </p15:clr>
        </p15:guide>
        <p15:guide id="7" pos="5627">
          <p15:clr>
            <a:srgbClr val="FBAE40"/>
          </p15:clr>
        </p15:guide>
        <p15:guide id="8" pos="6521">
          <p15:clr>
            <a:srgbClr val="FBAE40"/>
          </p15:clr>
        </p15:guide>
        <p15:guide id="9" pos="1163">
          <p15:clr>
            <a:srgbClr val="FBAE40"/>
          </p15:clr>
        </p15:guide>
        <p15:guide id="10" pos="2053">
          <p15:clr>
            <a:srgbClr val="FBAE40"/>
          </p15:clr>
        </p15:guide>
        <p15:guide id="11" pos="2946">
          <p15:clr>
            <a:srgbClr val="FBAE40"/>
          </p15:clr>
        </p15:guide>
        <p15:guide id="12" orient="horz" pos="12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CIF Logo Wal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E39A-C010-D042-AA8F-65A211F5C682}"/>
              </a:ext>
            </a:extLst>
          </p:cNvPr>
          <p:cNvSpPr>
            <a:spLocks noGrp="1"/>
          </p:cNvSpPr>
          <p:nvPr>
            <p:ph type="title"/>
          </p:nvPr>
        </p:nvSpPr>
        <p:spPr>
          <a:xfrm>
            <a:off x="430215" y="416560"/>
            <a:ext cx="11331573" cy="914400"/>
          </a:xfrm>
        </p:spPr>
        <p:txBody>
          <a:bodyPr lIns="0" tIns="0" rIns="0" bIns="0" anchor="t">
            <a:noAutofit/>
          </a:bodyPr>
          <a:lstStyle>
            <a:lvl1pPr>
              <a:lnSpc>
                <a:spcPct val="85000"/>
              </a:lnSpc>
              <a:defRPr sz="5401" cap="none" spc="0" baseline="0">
                <a:solidFill>
                  <a:schemeClr val="accent1"/>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30750D76-F39F-AF49-9509-2A6BE3D991D5}"/>
              </a:ext>
            </a:extLst>
          </p:cNvPr>
          <p:cNvSpPr>
            <a:spLocks noGrp="1"/>
          </p:cNvSpPr>
          <p:nvPr>
            <p:ph type="ftr" sz="quarter" idx="3"/>
          </p:nvPr>
        </p:nvSpPr>
        <p:spPr>
          <a:xfrm>
            <a:off x="430218" y="6300787"/>
            <a:ext cx="7726235" cy="319405"/>
          </a:xfrm>
          <a:prstGeom prst="rect">
            <a:avLst/>
          </a:prstGeom>
        </p:spPr>
        <p:txBody>
          <a:bodyPr vert="horz" lIns="0" tIns="0" rIns="0" bIns="0" rtlCol="0" anchor="ctr"/>
          <a:lstStyle>
            <a:lvl1pPr algn="l">
              <a:defRPr sz="100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D20FE9A1-C389-8A4F-A988-C5FD557432AE}"/>
              </a:ext>
            </a:extLst>
          </p:cNvPr>
          <p:cNvSpPr>
            <a:spLocks noGrp="1"/>
          </p:cNvSpPr>
          <p:nvPr>
            <p:ph type="sldNum" sz="quarter" idx="4"/>
          </p:nvPr>
        </p:nvSpPr>
        <p:spPr>
          <a:xfrm>
            <a:off x="8610603" y="6300787"/>
            <a:ext cx="3157538" cy="320675"/>
          </a:xfrm>
          <a:prstGeom prst="rect">
            <a:avLst/>
          </a:prstGeom>
        </p:spPr>
        <p:txBody>
          <a:bodyPr vert="horz" lIns="0" tIns="0" rIns="0" bIns="0" rtlCol="0" anchor="ctr"/>
          <a:lstStyle>
            <a:lvl1pPr algn="r">
              <a:defRPr sz="1200">
                <a:solidFill>
                  <a:schemeClr val="accent1"/>
                </a:solidFill>
              </a:defRPr>
            </a:lvl1pPr>
          </a:lstStyle>
          <a:p>
            <a:fld id="{08B32DCC-C169-6242-A663-729B7647A34C}" type="slidenum">
              <a:rPr lang="en-US" smtClean="0"/>
              <a:pPr/>
              <a:t>‹#›</a:t>
            </a:fld>
            <a:endParaRPr lang="en-US"/>
          </a:p>
        </p:txBody>
      </p:sp>
      <p:sp>
        <p:nvSpPr>
          <p:cNvPr id="5" name="Text Placeholder 4">
            <a:extLst>
              <a:ext uri="{FF2B5EF4-FFF2-40B4-BE49-F238E27FC236}">
                <a16:creationId xmlns:a16="http://schemas.microsoft.com/office/drawing/2014/main" id="{7C30FFCA-AC15-074C-89F5-119A6E0A5742}"/>
              </a:ext>
            </a:extLst>
          </p:cNvPr>
          <p:cNvSpPr>
            <a:spLocks noGrp="1"/>
          </p:cNvSpPr>
          <p:nvPr>
            <p:ph type="body" sz="quarter" idx="10"/>
          </p:nvPr>
        </p:nvSpPr>
        <p:spPr>
          <a:xfrm>
            <a:off x="430218" y="2155783"/>
            <a:ext cx="11331575" cy="990600"/>
          </a:xfrm>
        </p:spPr>
        <p:txBody>
          <a:bodyPr/>
          <a:lstStyle>
            <a:lvl1pPr>
              <a:spcBef>
                <a:spcPts val="0"/>
              </a:spcBef>
              <a:spcAft>
                <a:spcPts val="1600"/>
              </a:spcAft>
              <a:defRPr sz="2000">
                <a:solidFill>
                  <a:schemeClr val="accent1"/>
                </a:solidFill>
              </a:defRPr>
            </a:lvl1pPr>
            <a:lvl2pPr>
              <a:spcAft>
                <a:spcPts val="1600"/>
              </a:spcAft>
              <a:defRPr sz="2000">
                <a:solidFill>
                  <a:schemeClr val="accent1"/>
                </a:solidFill>
              </a:defRPr>
            </a:lvl2pPr>
            <a:lvl3pPr>
              <a:spcAft>
                <a:spcPts val="1600"/>
              </a:spcAft>
              <a:defRPr sz="2000">
                <a:solidFill>
                  <a:schemeClr val="accent1"/>
                </a:solidFill>
              </a:defRPr>
            </a:lvl3pPr>
            <a:lvl4pPr>
              <a:spcAft>
                <a:spcPts val="1600"/>
              </a:spcAft>
              <a:defRPr sz="2000">
                <a:solidFill>
                  <a:schemeClr val="accent1"/>
                </a:solidFill>
              </a:defRPr>
            </a:lvl4pPr>
            <a:lvl5pPr>
              <a:spcAft>
                <a:spcPts val="1600"/>
              </a:spcAft>
              <a:defRPr sz="2000">
                <a:solidFill>
                  <a:schemeClr val="accent1"/>
                </a:solidFill>
              </a:defRPr>
            </a:lvl5pPr>
          </a:lstStyle>
          <a:p>
            <a:pPr lvl="0"/>
            <a:r>
              <a:rPr lang="en-US"/>
              <a:t>Click to edit Master text styles</a:t>
            </a:r>
          </a:p>
          <a:p>
            <a:pPr lvl="1"/>
            <a:endParaRPr lang="en-US"/>
          </a:p>
        </p:txBody>
      </p:sp>
    </p:spTree>
    <p:extLst>
      <p:ext uri="{BB962C8B-B14F-4D97-AF65-F5344CB8AC3E}">
        <p14:creationId xmlns:p14="http://schemas.microsoft.com/office/powerpoint/2010/main" val="4292604994"/>
      </p:ext>
    </p:extLst>
  </p:cSld>
  <p:clrMapOvr>
    <a:masterClrMapping/>
  </p:clrMapOvr>
  <p:extLst>
    <p:ext uri="{DCECCB84-F9BA-43D5-87BE-67443E8EF086}">
      <p15:sldGuideLst xmlns:p15="http://schemas.microsoft.com/office/powerpoint/2012/main">
        <p15:guide id="1" orient="horz" pos="912">
          <p15:clr>
            <a:srgbClr val="FBAE40"/>
          </p15:clr>
        </p15:guide>
        <p15:guide id="2" orient="horz" pos="1536">
          <p15:clr>
            <a:srgbClr val="FBAE40"/>
          </p15:clr>
        </p15:guide>
        <p15:guide id="3" orient="horz" pos="2784">
          <p15:clr>
            <a:srgbClr val="FBAE40"/>
          </p15:clr>
        </p15:guide>
        <p15:guide id="4" orient="horz" pos="3408">
          <p15:clr>
            <a:srgbClr val="FBAE40"/>
          </p15:clr>
        </p15:guide>
        <p15:guide id="6" pos="4732">
          <p15:clr>
            <a:srgbClr val="FBAE40"/>
          </p15:clr>
        </p15:guide>
        <p15:guide id="7" pos="5627">
          <p15:clr>
            <a:srgbClr val="FBAE40"/>
          </p15:clr>
        </p15:guide>
        <p15:guide id="8" pos="6521">
          <p15:clr>
            <a:srgbClr val="FBAE40"/>
          </p15:clr>
        </p15:guide>
        <p15:guide id="9" pos="1163">
          <p15:clr>
            <a:srgbClr val="FBAE40"/>
          </p15:clr>
        </p15:guide>
        <p15:guide id="10" pos="2053">
          <p15:clr>
            <a:srgbClr val="FBAE40"/>
          </p15:clr>
        </p15:guide>
        <p15:guide id="11" pos="29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4" name="Media Placeholder 3">
            <a:extLst>
              <a:ext uri="{FF2B5EF4-FFF2-40B4-BE49-F238E27FC236}">
                <a16:creationId xmlns:a16="http://schemas.microsoft.com/office/drawing/2014/main" id="{2DF117E6-43E8-154D-8E0B-E4E4B3089F5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022681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E31B-AFCA-3A49-8D31-32F81BFC45DB}"/>
              </a:ext>
            </a:extLst>
          </p:cNvPr>
          <p:cNvSpPr>
            <a:spLocks noGrp="1"/>
          </p:cNvSpPr>
          <p:nvPr>
            <p:ph type="ctrTitle" hasCustomPrompt="1"/>
          </p:nvPr>
        </p:nvSpPr>
        <p:spPr>
          <a:xfrm>
            <a:off x="6096000" y="3995928"/>
            <a:ext cx="5672139" cy="1152144"/>
          </a:xfrm>
        </p:spPr>
        <p:txBody>
          <a:bodyPr anchor="t"/>
          <a:lstStyle>
            <a:lvl1pPr algn="ctr">
              <a:lnSpc>
                <a:spcPct val="130000"/>
              </a:lnSpc>
              <a:defRPr sz="1801" cap="all" spc="1001" baseline="0">
                <a:solidFill>
                  <a:schemeClr val="tx1"/>
                </a:solidFill>
              </a:defRPr>
            </a:lvl1pPr>
          </a:lstStyle>
          <a:p>
            <a:r>
              <a:rPr lang="en-US"/>
              <a:t>Click to Enter presentation title</a:t>
            </a:r>
          </a:p>
        </p:txBody>
      </p:sp>
      <p:sp>
        <p:nvSpPr>
          <p:cNvPr id="3" name="Subtitle 2">
            <a:extLst>
              <a:ext uri="{FF2B5EF4-FFF2-40B4-BE49-F238E27FC236}">
                <a16:creationId xmlns:a16="http://schemas.microsoft.com/office/drawing/2014/main" id="{261398FE-631C-5040-A2CF-79C7C0A90087}"/>
              </a:ext>
            </a:extLst>
          </p:cNvPr>
          <p:cNvSpPr>
            <a:spLocks noGrp="1"/>
          </p:cNvSpPr>
          <p:nvPr>
            <p:ph type="subTitle" idx="1" hasCustomPrompt="1"/>
          </p:nvPr>
        </p:nvSpPr>
        <p:spPr>
          <a:xfrm>
            <a:off x="6096004" y="5586983"/>
            <a:ext cx="5672137" cy="800369"/>
          </a:xfrm>
        </p:spPr>
        <p:txBody>
          <a:bodyPr anchor="t"/>
          <a:lstStyle>
            <a:lvl1pPr marL="0" indent="0" algn="ctr">
              <a:spcBef>
                <a:spcPts val="0"/>
              </a:spcBef>
              <a:spcAft>
                <a:spcPts val="1801"/>
              </a:spcAft>
              <a:buNone/>
              <a:defRPr sz="1401" cap="all" spc="1001" baseline="0">
                <a:solidFill>
                  <a:schemeClr val="tx1"/>
                </a:solidFill>
              </a:defRPr>
            </a:lvl1pPr>
            <a:lvl2pPr marL="457218" indent="0" algn="ctr">
              <a:buNone/>
              <a:defRPr sz="2000"/>
            </a:lvl2pPr>
            <a:lvl3pPr marL="914435" indent="0" algn="ctr">
              <a:buNone/>
              <a:defRPr sz="1801"/>
            </a:lvl3pPr>
            <a:lvl4pPr marL="1371651" indent="0" algn="ctr">
              <a:buNone/>
              <a:defRPr sz="1600"/>
            </a:lvl4pPr>
            <a:lvl5pPr marL="1828869" indent="0" algn="ctr">
              <a:buNone/>
              <a:defRPr sz="1600"/>
            </a:lvl5pPr>
            <a:lvl6pPr marL="2286085" indent="0" algn="ctr">
              <a:buNone/>
              <a:defRPr sz="1600"/>
            </a:lvl6pPr>
            <a:lvl7pPr marL="2743302" indent="0" algn="ctr">
              <a:buNone/>
              <a:defRPr sz="1600"/>
            </a:lvl7pPr>
            <a:lvl8pPr marL="3200520" indent="0" algn="ctr">
              <a:buNone/>
              <a:defRPr sz="1600"/>
            </a:lvl8pPr>
            <a:lvl9pPr marL="3657738" indent="0" algn="ctr">
              <a:buNone/>
              <a:defRPr sz="1600"/>
            </a:lvl9pPr>
          </a:lstStyle>
          <a:p>
            <a:r>
              <a:rPr lang="en-US"/>
              <a:t>Click to Enter date and location(10pt type and 5pt character spacing</a:t>
            </a:r>
          </a:p>
        </p:txBody>
      </p:sp>
    </p:spTree>
    <p:extLst>
      <p:ext uri="{BB962C8B-B14F-4D97-AF65-F5344CB8AC3E}">
        <p14:creationId xmlns:p14="http://schemas.microsoft.com/office/powerpoint/2010/main" val="192193115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E31B-AFCA-3A49-8D31-32F81BFC45DB}"/>
              </a:ext>
            </a:extLst>
          </p:cNvPr>
          <p:cNvSpPr>
            <a:spLocks noGrp="1"/>
          </p:cNvSpPr>
          <p:nvPr>
            <p:ph type="ctrTitle"/>
          </p:nvPr>
        </p:nvSpPr>
        <p:spPr>
          <a:xfrm>
            <a:off x="430218" y="478466"/>
            <a:ext cx="5665787" cy="2671762"/>
          </a:xfrm>
        </p:spPr>
        <p:txBody>
          <a:bodyPr anchor="t"/>
          <a:lstStyle>
            <a:lvl1pPr algn="l">
              <a:lnSpc>
                <a:spcPct val="80000"/>
              </a:lnSpc>
              <a:defRPr sz="6601" cap="none" spc="0" baseline="0">
                <a:solidFill>
                  <a:schemeClr val="tx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4E427316-ABD4-B143-BFFB-9E13D16F7E5E}"/>
              </a:ext>
            </a:extLst>
          </p:cNvPr>
          <p:cNvSpPr>
            <a:spLocks noGrp="1"/>
          </p:cNvSpPr>
          <p:nvPr>
            <p:ph type="sldNum" sz="quarter" idx="4"/>
          </p:nvPr>
        </p:nvSpPr>
        <p:spPr>
          <a:xfrm>
            <a:off x="8610603" y="6300787"/>
            <a:ext cx="3157538" cy="320675"/>
          </a:xfrm>
          <a:prstGeom prst="rect">
            <a:avLst/>
          </a:prstGeom>
        </p:spPr>
        <p:txBody>
          <a:bodyPr vert="horz" lIns="0" tIns="0" rIns="0" bIns="0" rtlCol="0" anchor="ctr"/>
          <a:lstStyle>
            <a:lvl1pPr algn="r">
              <a:defRPr sz="1200">
                <a:solidFill>
                  <a:schemeClr val="bg2"/>
                </a:solidFill>
              </a:defRPr>
            </a:lvl1pPr>
          </a:lstStyle>
          <a:p>
            <a:fld id="{08B32DCC-C169-6242-A663-729B7647A34C}" type="slidenum">
              <a:rPr lang="en-US" smtClean="0"/>
              <a:pPr/>
              <a:t>‹#›</a:t>
            </a:fld>
            <a:endParaRPr lang="en-US"/>
          </a:p>
        </p:txBody>
      </p:sp>
    </p:spTree>
    <p:extLst>
      <p:ext uri="{BB962C8B-B14F-4D97-AF65-F5344CB8AC3E}">
        <p14:creationId xmlns:p14="http://schemas.microsoft.com/office/powerpoint/2010/main" val="2729537664"/>
      </p:ext>
    </p:extLst>
  </p:cSld>
  <p:clrMapOvr>
    <a:masterClrMapping/>
  </p:clrMapOvr>
  <p:extLst>
    <p:ext uri="{DCECCB84-F9BA-43D5-87BE-67443E8EF086}">
      <p15:sldGuideLst xmlns:p15="http://schemas.microsoft.com/office/powerpoint/2012/main">
        <p15:guide id="1" pos="3840">
          <p15:clr>
            <a:srgbClr val="FBAE40"/>
          </p15:clr>
        </p15:guide>
        <p15:guide id="2" orient="horz" pos="2664">
          <p15:clr>
            <a:srgbClr val="FBAE40"/>
          </p15:clr>
        </p15:guide>
        <p15:guide id="3" orient="horz" pos="32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Left Bar Layou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3B861-15DD-C049-9B3E-714B1EF8BA31}"/>
              </a:ext>
            </a:extLst>
          </p:cNvPr>
          <p:cNvSpPr>
            <a:spLocks noGrp="1"/>
          </p:cNvSpPr>
          <p:nvPr>
            <p:ph idx="1" hasCustomPrompt="1"/>
          </p:nvPr>
        </p:nvSpPr>
        <p:spPr>
          <a:xfrm>
            <a:off x="6534151" y="1714500"/>
            <a:ext cx="5233988" cy="2903540"/>
          </a:xfrm>
        </p:spPr>
        <p:txBody>
          <a:bodyPr lIns="0" tIns="0" rIns="0" bIns="0">
            <a:noAutofit/>
          </a:bodyPr>
          <a:lstStyle>
            <a:lvl1pPr marL="0" indent="0" algn="l">
              <a:spcAft>
                <a:spcPts val="0"/>
              </a:spcAft>
              <a:buNone/>
              <a:defRPr sz="2601" b="1">
                <a:solidFill>
                  <a:schemeClr val="tx1"/>
                </a:solidFill>
              </a:defRPr>
            </a:lvl1pPr>
            <a:lvl2pPr marL="0" indent="0" algn="l">
              <a:spcAft>
                <a:spcPts val="1001"/>
              </a:spcAft>
              <a:buNone/>
              <a:defRPr sz="6601" b="1">
                <a:solidFill>
                  <a:schemeClr val="tx1"/>
                </a:solidFill>
              </a:defRPr>
            </a:lvl2pPr>
            <a:lvl3pPr marL="0" indent="0">
              <a:spcAft>
                <a:spcPts val="1200"/>
              </a:spcAft>
              <a:buSzPct val="115000"/>
              <a:buFontTx/>
              <a:buNone/>
              <a:defRPr sz="2000">
                <a:solidFill>
                  <a:schemeClr val="tx1"/>
                </a:solidFill>
              </a:defRPr>
            </a:lvl3pPr>
            <a:lvl4pPr marL="342913" indent="-342913" algn="l">
              <a:spcAft>
                <a:spcPts val="1200"/>
              </a:spcAft>
              <a:buSzPct val="115000"/>
              <a:buFontTx/>
              <a:buBlip>
                <a:blip r:embed="rId2"/>
              </a:buBlip>
              <a:tabLst/>
              <a:defRPr sz="2000">
                <a:solidFill>
                  <a:schemeClr val="tx1"/>
                </a:solidFill>
              </a:defRPr>
            </a:lvl4pPr>
            <a:lvl5pPr marL="0" indent="0" algn="l">
              <a:buSzPct val="90000"/>
              <a:buFont typeface="Wingdings" pitchFamily="2" charset="2"/>
              <a:buNone/>
              <a:tabLst/>
              <a:defRPr sz="1401">
                <a:solidFill>
                  <a:schemeClr val="tx1"/>
                </a:solidFill>
              </a:defRPr>
            </a:lvl5pPr>
          </a:lstStyle>
          <a:p>
            <a:pPr lvl="0"/>
            <a:r>
              <a:rPr lang="en-US"/>
              <a:t>First Level Indent</a:t>
            </a:r>
          </a:p>
          <a:p>
            <a:pPr lvl="1"/>
            <a:r>
              <a:rPr lang="en-US"/>
              <a:t>2nd Level #s</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30750D76-F39F-AF49-9509-2A6BE3D991D5}"/>
              </a:ext>
            </a:extLst>
          </p:cNvPr>
          <p:cNvSpPr>
            <a:spLocks noGrp="1"/>
          </p:cNvSpPr>
          <p:nvPr>
            <p:ph type="ftr" sz="quarter" idx="3"/>
          </p:nvPr>
        </p:nvSpPr>
        <p:spPr>
          <a:xfrm>
            <a:off x="430218" y="6300787"/>
            <a:ext cx="4040187" cy="319405"/>
          </a:xfrm>
          <a:prstGeom prst="rect">
            <a:avLst/>
          </a:prstGeom>
        </p:spPr>
        <p:txBody>
          <a:bodyPr vert="horz" lIns="0" tIns="0" rIns="0" bIns="0" rtlCol="0" anchor="ctr"/>
          <a:lstStyle>
            <a:lvl1pPr algn="l">
              <a:defRPr sz="1001">
                <a:solidFill>
                  <a:schemeClr val="tx1"/>
                </a:solidFill>
              </a:defRPr>
            </a:lvl1pPr>
          </a:lstStyle>
          <a:p>
            <a:endParaRPr lang="en-US"/>
          </a:p>
        </p:txBody>
      </p:sp>
      <p:sp>
        <p:nvSpPr>
          <p:cNvPr id="9" name="Slide Number Placeholder 5">
            <a:extLst>
              <a:ext uri="{FF2B5EF4-FFF2-40B4-BE49-F238E27FC236}">
                <a16:creationId xmlns:a16="http://schemas.microsoft.com/office/drawing/2014/main" id="{D20FE9A1-C389-8A4F-A988-C5FD557432AE}"/>
              </a:ext>
            </a:extLst>
          </p:cNvPr>
          <p:cNvSpPr>
            <a:spLocks noGrp="1"/>
          </p:cNvSpPr>
          <p:nvPr>
            <p:ph type="sldNum" sz="quarter" idx="4"/>
          </p:nvPr>
        </p:nvSpPr>
        <p:spPr>
          <a:xfrm>
            <a:off x="8610603" y="6300787"/>
            <a:ext cx="3157538" cy="320675"/>
          </a:xfrm>
          <a:prstGeom prst="rect">
            <a:avLst/>
          </a:prstGeom>
        </p:spPr>
        <p:txBody>
          <a:bodyPr vert="horz" lIns="0" tIns="0" rIns="0" bIns="0" rtlCol="0" anchor="ctr"/>
          <a:lstStyle>
            <a:lvl1pPr algn="r">
              <a:defRPr sz="1200">
                <a:solidFill>
                  <a:schemeClr val="tx2">
                    <a:lumMod val="60000"/>
                    <a:lumOff val="40000"/>
                  </a:schemeClr>
                </a:solidFill>
              </a:defRPr>
            </a:lvl1pPr>
          </a:lstStyle>
          <a:p>
            <a:fld id="{08B32DCC-C169-6242-A663-729B7647A34C}" type="slidenum">
              <a:rPr lang="en-US" smtClean="0"/>
              <a:pPr/>
              <a:t>‹#›</a:t>
            </a:fld>
            <a:endParaRPr lang="en-US"/>
          </a:p>
        </p:txBody>
      </p:sp>
      <p:sp>
        <p:nvSpPr>
          <p:cNvPr id="2" name="Title 1">
            <a:extLst>
              <a:ext uri="{FF2B5EF4-FFF2-40B4-BE49-F238E27FC236}">
                <a16:creationId xmlns:a16="http://schemas.microsoft.com/office/drawing/2014/main" id="{6BE2E39A-C010-D042-AA8F-65A211F5C682}"/>
              </a:ext>
            </a:extLst>
          </p:cNvPr>
          <p:cNvSpPr>
            <a:spLocks noGrp="1"/>
          </p:cNvSpPr>
          <p:nvPr>
            <p:ph type="title"/>
          </p:nvPr>
        </p:nvSpPr>
        <p:spPr>
          <a:xfrm>
            <a:off x="1837949" y="1714499"/>
            <a:ext cx="2813431" cy="998413"/>
          </a:xfrm>
        </p:spPr>
        <p:txBody>
          <a:bodyPr lIns="0" tIns="0" rIns="182880" bIns="0" anchor="t">
            <a:noAutofit/>
          </a:bodyPr>
          <a:lstStyle>
            <a:lvl1pPr algn="r">
              <a:lnSpc>
                <a:spcPct val="130000"/>
              </a:lnSpc>
              <a:defRPr sz="1801" cap="all" spc="700"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1906196516"/>
      </p:ext>
    </p:extLst>
  </p:cSld>
  <p:clrMapOvr>
    <a:masterClrMapping/>
  </p:clrMapOvr>
  <p:extLst>
    <p:ext uri="{DCECCB84-F9BA-43D5-87BE-67443E8EF086}">
      <p15:sldGuideLst xmlns:p15="http://schemas.microsoft.com/office/powerpoint/2012/main">
        <p15:guide id="1" pos="4116">
          <p15:clr>
            <a:srgbClr val="FBAE40"/>
          </p15:clr>
        </p15:guide>
        <p15:guide id="2" pos="2930">
          <p15:clr>
            <a:srgbClr val="FBAE40"/>
          </p15:clr>
        </p15:guide>
        <p15:guide id="3" pos="5305">
          <p15:clr>
            <a:srgbClr val="FBAE40"/>
          </p15:clr>
        </p15:guide>
        <p15:guide id="4" pos="6491">
          <p15:clr>
            <a:srgbClr val="FBAE40"/>
          </p15:clr>
        </p15:guide>
        <p15:guide id="5" orient="horz" pos="2160">
          <p15:clr>
            <a:srgbClr val="FBAE40"/>
          </p15:clr>
        </p15:guide>
        <p15:guide id="6" orient="horz" pos="3240">
          <p15:clr>
            <a:srgbClr val="FBAE40"/>
          </p15:clr>
        </p15:guide>
        <p15:guide id="7" orient="horz" pos="10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Generic Layout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E39A-C010-D042-AA8F-65A211F5C682}"/>
              </a:ext>
            </a:extLst>
          </p:cNvPr>
          <p:cNvSpPr>
            <a:spLocks noGrp="1"/>
          </p:cNvSpPr>
          <p:nvPr>
            <p:ph type="title"/>
          </p:nvPr>
        </p:nvSpPr>
        <p:spPr>
          <a:xfrm>
            <a:off x="430215" y="416560"/>
            <a:ext cx="11331573" cy="914400"/>
          </a:xfrm>
        </p:spPr>
        <p:txBody>
          <a:bodyPr lIns="0" tIns="0" rIns="0" bIns="0" anchor="t">
            <a:noAutofit/>
          </a:bodyPr>
          <a:lstStyle>
            <a:lvl1pPr>
              <a:lnSpc>
                <a:spcPct val="110000"/>
              </a:lnSpc>
              <a:defRPr sz="1801" cap="all" spc="70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733B861-15DD-C049-9B3E-714B1EF8BA31}"/>
              </a:ext>
            </a:extLst>
          </p:cNvPr>
          <p:cNvSpPr>
            <a:spLocks noGrp="1"/>
          </p:cNvSpPr>
          <p:nvPr>
            <p:ph idx="1"/>
          </p:nvPr>
        </p:nvSpPr>
        <p:spPr>
          <a:noFill/>
        </p:spPr>
        <p:txBody>
          <a:bodyPr lIns="0" tIns="0" rIns="0" bIns="0">
            <a:noAutofit/>
          </a:bodyPr>
          <a:lstStyle>
            <a:lvl1pPr marL="0" indent="0">
              <a:buNone/>
              <a:defRPr sz="2601" b="1">
                <a:solidFill>
                  <a:schemeClr val="bg1"/>
                </a:solidFill>
              </a:defRPr>
            </a:lvl1pPr>
            <a:lvl2pPr marL="0" indent="0">
              <a:spcAft>
                <a:spcPts val="601"/>
              </a:spcAft>
              <a:buNone/>
              <a:defRPr sz="6601" b="1">
                <a:solidFill>
                  <a:schemeClr val="bg1"/>
                </a:solidFill>
              </a:defRPr>
            </a:lvl2pPr>
            <a:lvl3pPr marL="0" indent="0">
              <a:spcAft>
                <a:spcPts val="601"/>
              </a:spcAft>
              <a:buSzPct val="115000"/>
              <a:buFont typeface="Arial" panose="020B0604020202020204" pitchFamily="34" charset="0"/>
              <a:buNone/>
              <a:defRPr sz="2000">
                <a:solidFill>
                  <a:schemeClr val="bg1"/>
                </a:solidFill>
              </a:defRPr>
            </a:lvl3pPr>
            <a:lvl4pPr marL="342913" indent="-342913">
              <a:spcAft>
                <a:spcPts val="601"/>
              </a:spcAft>
              <a:buFontTx/>
              <a:buBlip>
                <a:blip r:embed="rId2"/>
              </a:buBlip>
              <a:tabLst/>
              <a:defRPr sz="2000">
                <a:solidFill>
                  <a:schemeClr val="bg1"/>
                </a:solidFill>
              </a:defRPr>
            </a:lvl4pPr>
            <a:lvl5pPr marL="0" indent="0" algn="l">
              <a:spcAft>
                <a:spcPts val="601"/>
              </a:spcAft>
              <a:buSzPct val="90000"/>
              <a:buFont typeface="Wingdings" pitchFamily="2" charset="2"/>
              <a:buNone/>
              <a:tabLst/>
              <a:defRPr sz="1401">
                <a:solidFill>
                  <a:schemeClr val="bg1"/>
                </a:solidFill>
              </a:defRPr>
            </a:lvl5pPr>
          </a:lstStyle>
          <a:p>
            <a:pPr lvl="0"/>
            <a:r>
              <a:rPr lang="en-US"/>
              <a:t>Click to edit Master text styles</a:t>
            </a:r>
          </a:p>
          <a:p>
            <a:pPr lvl="1"/>
            <a:r>
              <a:rPr lang="en-US"/>
              <a:t>Second level #s</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30750D76-F39F-AF49-9509-2A6BE3D991D5}"/>
              </a:ext>
            </a:extLst>
          </p:cNvPr>
          <p:cNvSpPr>
            <a:spLocks noGrp="1"/>
          </p:cNvSpPr>
          <p:nvPr>
            <p:ph type="ftr" sz="quarter" idx="3"/>
          </p:nvPr>
        </p:nvSpPr>
        <p:spPr>
          <a:xfrm>
            <a:off x="430218" y="6300787"/>
            <a:ext cx="7726235" cy="319405"/>
          </a:xfrm>
          <a:prstGeom prst="rect">
            <a:avLst/>
          </a:prstGeom>
        </p:spPr>
        <p:txBody>
          <a:bodyPr vert="horz" lIns="0" tIns="0" rIns="0" bIns="0" rtlCol="0" anchor="ctr"/>
          <a:lstStyle>
            <a:lvl1pPr algn="l">
              <a:defRPr sz="1001">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D20FE9A1-C389-8A4F-A988-C5FD557432AE}"/>
              </a:ext>
            </a:extLst>
          </p:cNvPr>
          <p:cNvSpPr>
            <a:spLocks noGrp="1"/>
          </p:cNvSpPr>
          <p:nvPr>
            <p:ph type="sldNum" sz="quarter" idx="4"/>
          </p:nvPr>
        </p:nvSpPr>
        <p:spPr>
          <a:xfrm>
            <a:off x="8610603" y="6300787"/>
            <a:ext cx="3157538" cy="320675"/>
          </a:xfrm>
          <a:prstGeom prst="rect">
            <a:avLst/>
          </a:prstGeom>
        </p:spPr>
        <p:txBody>
          <a:bodyPr vert="horz" lIns="0" tIns="0" rIns="0" bIns="0" rtlCol="0" anchor="ctr"/>
          <a:lstStyle>
            <a:lvl1pPr algn="r">
              <a:defRPr sz="1200">
                <a:solidFill>
                  <a:schemeClr val="tx2">
                    <a:lumMod val="60000"/>
                    <a:lumOff val="40000"/>
                  </a:schemeClr>
                </a:solidFill>
              </a:defRPr>
            </a:lvl1pPr>
          </a:lstStyle>
          <a:p>
            <a:fld id="{08B32DCC-C169-6242-A663-729B7647A34C}" type="slidenum">
              <a:rPr lang="en-US" smtClean="0"/>
              <a:pPr/>
              <a:t>‹#›</a:t>
            </a:fld>
            <a:endParaRPr lang="en-US"/>
          </a:p>
        </p:txBody>
      </p:sp>
    </p:spTree>
    <p:extLst>
      <p:ext uri="{BB962C8B-B14F-4D97-AF65-F5344CB8AC3E}">
        <p14:creationId xmlns:p14="http://schemas.microsoft.com/office/powerpoint/2010/main" val="366239874"/>
      </p:ext>
    </p:extLst>
  </p:cSld>
  <p:clrMapOvr>
    <a:masterClrMapping/>
  </p:clrMapOvr>
  <p:extLst>
    <p:ext uri="{DCECCB84-F9BA-43D5-87BE-67443E8EF086}">
      <p15:sldGuideLst xmlns:p15="http://schemas.microsoft.com/office/powerpoint/2012/main">
        <p15:guide id="1" orient="horz" pos="912">
          <p15:clr>
            <a:srgbClr val="FBAE40"/>
          </p15:clr>
        </p15:guide>
        <p15:guide id="2" orient="horz" pos="1536">
          <p15:clr>
            <a:srgbClr val="FBAE40"/>
          </p15:clr>
        </p15:guide>
        <p15:guide id="3" orient="horz" pos="2784">
          <p15:clr>
            <a:srgbClr val="FBAE40"/>
          </p15:clr>
        </p15:guide>
        <p15:guide id="4" orient="horz" pos="3408">
          <p15:clr>
            <a:srgbClr val="FBAE40"/>
          </p15:clr>
        </p15:guide>
        <p15:guide id="6" pos="4732">
          <p15:clr>
            <a:srgbClr val="FBAE40"/>
          </p15:clr>
        </p15:guide>
        <p15:guide id="7" pos="5627">
          <p15:clr>
            <a:srgbClr val="FBAE40"/>
          </p15:clr>
        </p15:guide>
        <p15:guide id="8" pos="6521">
          <p15:clr>
            <a:srgbClr val="FBAE40"/>
          </p15:clr>
        </p15:guide>
        <p15:guide id="9" pos="1163">
          <p15:clr>
            <a:srgbClr val="FBAE40"/>
          </p15:clr>
        </p15:guide>
        <p15:guide id="10" pos="2053">
          <p15:clr>
            <a:srgbClr val="FBAE40"/>
          </p15:clr>
        </p15:guide>
        <p15:guide id="11" pos="294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CIF Blank">
    <p:bg>
      <p:bgPr>
        <a:solidFill>
          <a:schemeClr val="bg1"/>
        </a:solid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30750D76-F39F-AF49-9509-2A6BE3D991D5}"/>
              </a:ext>
            </a:extLst>
          </p:cNvPr>
          <p:cNvSpPr>
            <a:spLocks noGrp="1"/>
          </p:cNvSpPr>
          <p:nvPr>
            <p:ph type="ftr" sz="quarter" idx="3"/>
          </p:nvPr>
        </p:nvSpPr>
        <p:spPr>
          <a:xfrm>
            <a:off x="430218" y="6300787"/>
            <a:ext cx="7726235" cy="319405"/>
          </a:xfrm>
          <a:prstGeom prst="rect">
            <a:avLst/>
          </a:prstGeom>
        </p:spPr>
        <p:txBody>
          <a:bodyPr vert="horz" lIns="0" tIns="0" rIns="0" bIns="0" rtlCol="0" anchor="ctr"/>
          <a:lstStyle>
            <a:lvl1pPr algn="l">
              <a:defRPr sz="100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D20FE9A1-C389-8A4F-A988-C5FD557432AE}"/>
              </a:ext>
            </a:extLst>
          </p:cNvPr>
          <p:cNvSpPr>
            <a:spLocks noGrp="1"/>
          </p:cNvSpPr>
          <p:nvPr>
            <p:ph type="sldNum" sz="quarter" idx="4"/>
          </p:nvPr>
        </p:nvSpPr>
        <p:spPr>
          <a:xfrm>
            <a:off x="8610603" y="6300787"/>
            <a:ext cx="3157538" cy="320675"/>
          </a:xfrm>
          <a:prstGeom prst="rect">
            <a:avLst/>
          </a:prstGeom>
        </p:spPr>
        <p:txBody>
          <a:bodyPr vert="horz" lIns="0" tIns="0" rIns="0" bIns="0" rtlCol="0" anchor="ctr"/>
          <a:lstStyle>
            <a:lvl1pPr algn="r">
              <a:defRPr sz="1200">
                <a:solidFill>
                  <a:schemeClr val="tx2">
                    <a:lumMod val="60000"/>
                    <a:lumOff val="40000"/>
                  </a:schemeClr>
                </a:solidFill>
              </a:defRPr>
            </a:lvl1pPr>
          </a:lstStyle>
          <a:p>
            <a:fld id="{08B32DCC-C169-6242-A663-729B7647A34C}" type="slidenum">
              <a:rPr lang="en-US" smtClean="0"/>
              <a:pPr/>
              <a:t>‹#›</a:t>
            </a:fld>
            <a:endParaRPr lang="en-US"/>
          </a:p>
        </p:txBody>
      </p:sp>
    </p:spTree>
    <p:extLst>
      <p:ext uri="{BB962C8B-B14F-4D97-AF65-F5344CB8AC3E}">
        <p14:creationId xmlns:p14="http://schemas.microsoft.com/office/powerpoint/2010/main" val="3675817181"/>
      </p:ext>
    </p:extLst>
  </p:cSld>
  <p:clrMapOvr>
    <a:masterClrMapping/>
  </p:clrMapOvr>
  <p:extLst>
    <p:ext uri="{DCECCB84-F9BA-43D5-87BE-67443E8EF086}">
      <p15:sldGuideLst xmlns:p15="http://schemas.microsoft.com/office/powerpoint/2012/main">
        <p15:guide id="1" orient="horz" pos="912">
          <p15:clr>
            <a:srgbClr val="FBAE40"/>
          </p15:clr>
        </p15:guide>
        <p15:guide id="2" orient="horz" pos="1536">
          <p15:clr>
            <a:srgbClr val="FBAE40"/>
          </p15:clr>
        </p15:guide>
        <p15:guide id="3" orient="horz" pos="2784">
          <p15:clr>
            <a:srgbClr val="FBAE40"/>
          </p15:clr>
        </p15:guide>
        <p15:guide id="4" orient="horz" pos="3408">
          <p15:clr>
            <a:srgbClr val="FBAE40"/>
          </p15:clr>
        </p15:guide>
        <p15:guide id="6" pos="4732">
          <p15:clr>
            <a:srgbClr val="FBAE40"/>
          </p15:clr>
        </p15:guide>
        <p15:guide id="7" pos="5627">
          <p15:clr>
            <a:srgbClr val="FBAE40"/>
          </p15:clr>
        </p15:guide>
        <p15:guide id="8" pos="6521">
          <p15:clr>
            <a:srgbClr val="FBAE40"/>
          </p15:clr>
        </p15:guide>
        <p15:guide id="9" pos="1163">
          <p15:clr>
            <a:srgbClr val="FBAE40"/>
          </p15:clr>
        </p15:guide>
        <p15:guide id="10" pos="2053">
          <p15:clr>
            <a:srgbClr val="FBAE40"/>
          </p15:clr>
        </p15:guide>
        <p15:guide id="11" pos="294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333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829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428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bg>
      <p:bgPr>
        <a:solidFill>
          <a:srgbClr val="0D2240"/>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3396DB-1F56-6D4A-BCDC-A5F1B4E3E76F}"/>
              </a:ext>
            </a:extLst>
          </p:cNvPr>
          <p:cNvSpPr>
            <a:spLocks noGrp="1"/>
          </p:cNvSpPr>
          <p:nvPr>
            <p:ph sz="quarter" idx="14"/>
          </p:nvPr>
        </p:nvSpPr>
        <p:spPr>
          <a:xfrm>
            <a:off x="410818" y="1331088"/>
            <a:ext cx="11370019" cy="48450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0FF74E8E-73DC-B94C-AC22-082FD0836967}"/>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food, drawing&#10;&#10;Description automatically generated">
            <a:extLst>
              <a:ext uri="{FF2B5EF4-FFF2-40B4-BE49-F238E27FC236}">
                <a16:creationId xmlns:a16="http://schemas.microsoft.com/office/drawing/2014/main" id="{A7F0D7D1-1430-0D43-B6B9-B46069553A7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15" name="Group 14">
            <a:extLst>
              <a:ext uri="{FF2B5EF4-FFF2-40B4-BE49-F238E27FC236}">
                <a16:creationId xmlns:a16="http://schemas.microsoft.com/office/drawing/2014/main" id="{41165531-C215-804F-AE12-55E8E3E82EFF}"/>
              </a:ext>
            </a:extLst>
          </p:cNvPr>
          <p:cNvGrpSpPr/>
          <p:nvPr userDrawn="1"/>
        </p:nvGrpSpPr>
        <p:grpSpPr>
          <a:xfrm>
            <a:off x="11273010" y="6416040"/>
            <a:ext cx="125096" cy="365760"/>
            <a:chOff x="9970956" y="6416040"/>
            <a:chExt cx="125096" cy="365760"/>
          </a:xfrm>
        </p:grpSpPr>
        <p:cxnSp>
          <p:nvCxnSpPr>
            <p:cNvPr id="22" name="Straight Connector 21">
              <a:extLst>
                <a:ext uri="{FF2B5EF4-FFF2-40B4-BE49-F238E27FC236}">
                  <a16:creationId xmlns:a16="http://schemas.microsoft.com/office/drawing/2014/main" id="{245DA1B5-E441-0844-B645-78621A908683}"/>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E11239-27D7-A349-9313-6F72C8353D73}"/>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4" name="Slide Number Placeholder 19">
            <a:extLst>
              <a:ext uri="{FF2B5EF4-FFF2-40B4-BE49-F238E27FC236}">
                <a16:creationId xmlns:a16="http://schemas.microsoft.com/office/drawing/2014/main" id="{FFB1BE5A-FAB0-9A45-A856-0089E4ECC20C}"/>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
        <p:nvSpPr>
          <p:cNvPr id="25" name="Title 1">
            <a:extLst>
              <a:ext uri="{FF2B5EF4-FFF2-40B4-BE49-F238E27FC236}">
                <a16:creationId xmlns:a16="http://schemas.microsoft.com/office/drawing/2014/main" id="{0B15404F-B2E8-0C49-ADDD-0D23A833D502}"/>
              </a:ext>
            </a:extLst>
          </p:cNvPr>
          <p:cNvSpPr>
            <a:spLocks noGrp="1"/>
          </p:cNvSpPr>
          <p:nvPr>
            <p:ph type="title" hasCustomPrompt="1"/>
          </p:nvPr>
        </p:nvSpPr>
        <p:spPr>
          <a:xfrm>
            <a:off x="410819" y="365126"/>
            <a:ext cx="8653041" cy="665022"/>
          </a:xfrm>
        </p:spPr>
        <p:txBody>
          <a:bodyPr>
            <a:normAutofit/>
          </a:bodyPr>
          <a:lstStyle>
            <a:lvl1pPr>
              <a:defRPr sz="3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563314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chemeClr val="accent1"/>
        </a:solidFill>
        <a:effectLst/>
      </p:bgPr>
    </p:bg>
    <p:spTree>
      <p:nvGrpSpPr>
        <p:cNvPr id="1" name=""/>
        <p:cNvGrpSpPr/>
        <p:nvPr/>
      </p:nvGrpSpPr>
      <p:grpSpPr>
        <a:xfrm>
          <a:off x="0" y="0"/>
          <a:ext cx="0" cy="0"/>
          <a:chOff x="0" y="0"/>
          <a:chExt cx="0" cy="0"/>
        </a:xfrm>
      </p:grpSpPr>
      <p:pic>
        <p:nvPicPr>
          <p:cNvPr id="2" name="Picture 3" descr="A picture containing food, drawing&#10;&#10;Description automatically generated">
            <a:extLst>
              <a:ext uri="{FF2B5EF4-FFF2-40B4-BE49-F238E27FC236}">
                <a16:creationId xmlns:a16="http://schemas.microsoft.com/office/drawing/2014/main" id="{0A40D956-6A6A-DDDF-C4E8-9AA22D85AF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025" y="6397625"/>
            <a:ext cx="13779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a:extLst>
              <a:ext uri="{FF2B5EF4-FFF2-40B4-BE49-F238E27FC236}">
                <a16:creationId xmlns:a16="http://schemas.microsoft.com/office/drawing/2014/main" id="{A23AE0A5-A250-ECEC-51B8-07597DE17689}"/>
              </a:ext>
            </a:extLst>
          </p:cNvPr>
          <p:cNvGrpSpPr>
            <a:grpSpLocks/>
          </p:cNvGrpSpPr>
          <p:nvPr userDrawn="1"/>
        </p:nvGrpSpPr>
        <p:grpSpPr bwMode="auto">
          <a:xfrm>
            <a:off x="11272838" y="6416675"/>
            <a:ext cx="125412" cy="365125"/>
            <a:chOff x="9970956" y="6416040"/>
            <a:chExt cx="125096" cy="365760"/>
          </a:xfrm>
        </p:grpSpPr>
        <p:cxnSp>
          <p:nvCxnSpPr>
            <p:cNvPr id="4" name="Straight Connector 3">
              <a:extLst>
                <a:ext uri="{FF2B5EF4-FFF2-40B4-BE49-F238E27FC236}">
                  <a16:creationId xmlns:a16="http://schemas.microsoft.com/office/drawing/2014/main" id="{6BC6F072-65FD-1266-6C82-63F05FE095DD}"/>
                </a:ext>
              </a:extLst>
            </p:cNvPr>
            <p:cNvCxnSpPr>
              <a:cxnSpLocks/>
            </p:cNvCxnSpPr>
            <p:nvPr/>
          </p:nvCxnSpPr>
          <p:spPr>
            <a:xfrm rot="6600000">
              <a:off x="9913172" y="6598921"/>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E34F62B-50D6-10FA-1A9A-57C376806F91}"/>
                </a:ext>
              </a:extLst>
            </p:cNvPr>
            <p:cNvCxnSpPr>
              <a:cxnSpLocks/>
            </p:cNvCxnSpPr>
            <p:nvPr/>
          </p:nvCxnSpPr>
          <p:spPr>
            <a:xfrm rot="6600000">
              <a:off x="9788076" y="6598921"/>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6" name="Slide Number Placeholder 19">
            <a:extLst>
              <a:ext uri="{FF2B5EF4-FFF2-40B4-BE49-F238E27FC236}">
                <a16:creationId xmlns:a16="http://schemas.microsoft.com/office/drawing/2014/main" id="{83572CAF-2A15-0CA5-CBDF-3E289ACB9AA6}"/>
              </a:ext>
            </a:extLst>
          </p:cNvPr>
          <p:cNvSpPr txBox="1">
            <a:spLocks/>
          </p:cNvSpPr>
          <p:nvPr userDrawn="1"/>
        </p:nvSpPr>
        <p:spPr>
          <a:xfrm>
            <a:off x="11564938" y="6435725"/>
            <a:ext cx="563562"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D62A619-149B-4651-9306-6FD0B7BC2ECA}" type="slidenum">
              <a:rPr lang="en-US" sz="1400" smtClean="0">
                <a:solidFill>
                  <a:schemeClr val="bg1"/>
                </a:solidFill>
              </a:rPr>
              <a:pPr fontAlgn="auto">
                <a:spcBef>
                  <a:spcPts val="0"/>
                </a:spcBef>
                <a:spcAft>
                  <a:spcPts val="0"/>
                </a:spcAft>
                <a:defRPr/>
              </a:pPr>
              <a:t>‹#›</a:t>
            </a:fld>
            <a:endParaRPr lang="en-US" sz="1400" dirty="0">
              <a:solidFill>
                <a:schemeClr val="bg1"/>
              </a:solidFill>
            </a:endParaRPr>
          </a:p>
        </p:txBody>
      </p:sp>
    </p:spTree>
    <p:extLst>
      <p:ext uri="{BB962C8B-B14F-4D97-AF65-F5344CB8AC3E}">
        <p14:creationId xmlns:p14="http://schemas.microsoft.com/office/powerpoint/2010/main" val="80601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4" name="Rectangle 3">
            <a:extLst>
              <a:ext uri="{FF2B5EF4-FFF2-40B4-BE49-F238E27FC236}">
                <a16:creationId xmlns:a16="http://schemas.microsoft.com/office/drawing/2014/main"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a16="http://schemas.microsoft.com/office/drawing/2014/main"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20">
            <a:extLst>
              <a:ext uri="{FF2B5EF4-FFF2-40B4-BE49-F238E27FC236}">
                <a16:creationId xmlns:a16="http://schemas.microsoft.com/office/drawing/2014/main"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a16="http://schemas.microsoft.com/office/drawing/2014/main"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41057721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Vision breaker Slide">
    <p:bg>
      <p:bgPr>
        <a:solidFill>
          <a:srgbClr val="10233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38949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52806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A19E429-053A-3346-AB28-6614388486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0" y="5541946"/>
            <a:ext cx="964932" cy="914400"/>
          </a:xfrm>
          <a:prstGeom prst="rect">
            <a:avLst/>
          </a:prstGeom>
        </p:spPr>
      </p:pic>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a16="http://schemas.microsoft.com/office/drawing/2014/main"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a16="http://schemas.microsoft.com/office/drawing/2014/main"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21025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r>
              <a:rPr lang="en-US" sz="4000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a16="http://schemas.microsoft.com/office/drawing/2014/main"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340461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6" name="Text Placeholder 18">
            <a:extLst>
              <a:ext uri="{FF2B5EF4-FFF2-40B4-BE49-F238E27FC236}">
                <a16:creationId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10" name="Oval 9">
            <a:extLst>
              <a:ext uri="{FF2B5EF4-FFF2-40B4-BE49-F238E27FC236}">
                <a16:creationId xmlns:a16="http://schemas.microsoft.com/office/drawing/2014/main"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err="1">
              <a:solidFill>
                <a:srgbClr val="404040"/>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a16="http://schemas.microsoft.com/office/drawing/2014/main"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a16="http://schemas.microsoft.com/office/drawing/2014/main"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75528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00338D"/>
                </a:solidFill>
              </a:rPr>
              <a:pPr algn="r">
                <a:spcBef>
                  <a:spcPct val="50000"/>
                </a:spcBef>
                <a:defRPr/>
              </a:pPr>
              <a:t>‹#›</a:t>
            </a:fld>
            <a:endParaRPr lang="en-US" sz="1000">
              <a:solidFill>
                <a:srgbClr val="00338D"/>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82" r:id="rId4"/>
    <p:sldLayoutId id="2147483868" r:id="rId5"/>
    <p:sldLayoutId id="2147483869" r:id="rId6"/>
    <p:sldLayoutId id="2147483870" r:id="rId7"/>
    <p:sldLayoutId id="2147483871" r:id="rId8"/>
    <p:sldLayoutId id="2147483872" r:id="rId9"/>
    <p:sldLayoutId id="2147483873" r:id="rId10"/>
    <p:sldLayoutId id="2147483874" r:id="rId11"/>
    <p:sldLayoutId id="2147483880" r:id="rId12"/>
    <p:sldLayoutId id="2147483875" r:id="rId13"/>
    <p:sldLayoutId id="2147483878" r:id="rId14"/>
    <p:sldLayoutId id="2147483879" r:id="rId15"/>
    <p:sldLayoutId id="2147483876" r:id="rId1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a:solidFill>
                <a:schemeClr val="bg1"/>
              </a:solidFill>
            </a:endParaRPr>
          </a:p>
        </p:txBody>
      </p:sp>
    </p:spTree>
    <p:extLst>
      <p:ext uri="{BB962C8B-B14F-4D97-AF65-F5344CB8AC3E}">
        <p14:creationId xmlns:p14="http://schemas.microsoft.com/office/powerpoint/2010/main" val="3977730233"/>
      </p:ext>
    </p:extLst>
  </p:cSld>
  <p:clrMap bg1="lt1" tx1="dk1" bg2="lt2" tx2="dk2" accent1="accent1" accent2="accent2" accent3="accent3" accent4="accent4" accent5="accent5" accent6="accent6" hlink="hlink" folHlink="folHlink"/>
  <p:sldLayoutIdLst>
    <p:sldLayoutId id="2147483832" r:id="rId1"/>
    <p:sldLayoutId id="2147483836" r:id="rId2"/>
    <p:sldLayoutId id="2147483845" r:id="rId3"/>
    <p:sldLayoutId id="2147483867" r:id="rId4"/>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457121"/>
      </p:ext>
    </p:extLst>
  </p:cSld>
  <p:clrMap bg1="lt1" tx1="dk1" bg2="lt2" tx2="dk2" accent1="accent1" accent2="accent2" accent3="accent3" accent4="accent4" accent5="accent5" accent6="accent6" hlink="hlink" folHlink="folHlink"/>
  <p:sldLayoutIdLst>
    <p:sldLayoutId id="2147483843" r:id="rId1"/>
    <p:sldLayoutId id="2147483863" r:id="rId2"/>
    <p:sldLayoutId id="2147483865" r:id="rId3"/>
    <p:sldLayoutId id="2147483891" r:id="rId4"/>
    <p:sldLayoutId id="2147483916" r:id="rId5"/>
    <p:sldLayoutId id="2147483926" r:id="rId6"/>
    <p:sldLayoutId id="2147483930" r:id="rId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14133"/>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CBE9B-B053-4247-9135-508EDFC7762E}"/>
              </a:ext>
            </a:extLst>
          </p:cNvPr>
          <p:cNvSpPr>
            <a:spLocks noGrp="1"/>
          </p:cNvSpPr>
          <p:nvPr>
            <p:ph type="title"/>
          </p:nvPr>
        </p:nvSpPr>
        <p:spPr>
          <a:xfrm>
            <a:off x="430218" y="375924"/>
            <a:ext cx="11337925" cy="603503"/>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2C7A8757-FD40-A348-8CED-87C9C197CB4C}"/>
              </a:ext>
            </a:extLst>
          </p:cNvPr>
          <p:cNvSpPr>
            <a:spLocks noGrp="1"/>
          </p:cNvSpPr>
          <p:nvPr>
            <p:ph type="body" idx="1"/>
          </p:nvPr>
        </p:nvSpPr>
        <p:spPr>
          <a:xfrm>
            <a:off x="430218" y="1447800"/>
            <a:ext cx="11337925" cy="4879846"/>
          </a:xfrm>
          <a:prstGeom prst="rect">
            <a:avLst/>
          </a:prstGeom>
        </p:spPr>
        <p:txBody>
          <a:bodyPr vert="horz" lIns="0" tIns="0" rIns="0" bIns="0" rtlCol="0">
            <a:noAutofit/>
          </a:bodyPr>
          <a:lstStyle/>
          <a:p>
            <a:pPr lvl="0"/>
            <a:r>
              <a:rPr lang="en-US"/>
              <a:t>Click to edit Master text styles</a:t>
            </a:r>
          </a:p>
          <a:p>
            <a:pPr lvl="2"/>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8E106D3-85BB-4F45-82F7-1B63EA31B7D1}"/>
              </a:ext>
            </a:extLst>
          </p:cNvPr>
          <p:cNvSpPr>
            <a:spLocks noGrp="1"/>
          </p:cNvSpPr>
          <p:nvPr>
            <p:ph type="ftr" sz="quarter" idx="3"/>
          </p:nvPr>
        </p:nvSpPr>
        <p:spPr>
          <a:xfrm>
            <a:off x="430218" y="6300787"/>
            <a:ext cx="7726235" cy="319405"/>
          </a:xfrm>
          <a:prstGeom prst="rect">
            <a:avLst/>
          </a:prstGeom>
        </p:spPr>
        <p:txBody>
          <a:bodyPr vert="horz" lIns="0" tIns="0" rIns="0" bIns="0" rtlCol="0" anchor="ctr"/>
          <a:lstStyle>
            <a:lvl1pPr algn="l">
              <a:defRPr sz="10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1B5F44-B557-3941-A253-880F885761D2}"/>
              </a:ext>
            </a:extLst>
          </p:cNvPr>
          <p:cNvSpPr>
            <a:spLocks noGrp="1"/>
          </p:cNvSpPr>
          <p:nvPr>
            <p:ph type="sldNum" sz="quarter" idx="4"/>
          </p:nvPr>
        </p:nvSpPr>
        <p:spPr>
          <a:xfrm>
            <a:off x="8610603" y="6300787"/>
            <a:ext cx="3157538" cy="320675"/>
          </a:xfrm>
          <a:prstGeom prst="rect">
            <a:avLst/>
          </a:prstGeom>
        </p:spPr>
        <p:txBody>
          <a:bodyPr vert="horz" lIns="0" tIns="0" rIns="0" bIns="0" rtlCol="0" anchor="ctr"/>
          <a:lstStyle>
            <a:lvl1pPr algn="r">
              <a:defRPr sz="1200">
                <a:solidFill>
                  <a:schemeClr val="tx2">
                    <a:lumMod val="60000"/>
                    <a:lumOff val="40000"/>
                  </a:schemeClr>
                </a:solidFill>
              </a:defRPr>
            </a:lvl1pPr>
          </a:lstStyle>
          <a:p>
            <a:fld id="{08B32DCC-C169-6242-A663-729B7647A34C}" type="slidenum">
              <a:rPr lang="en-US" smtClean="0"/>
              <a:pPr/>
              <a:t>‹#›</a:t>
            </a:fld>
            <a:endParaRPr lang="en-US"/>
          </a:p>
        </p:txBody>
      </p:sp>
    </p:spTree>
    <p:extLst>
      <p:ext uri="{BB962C8B-B14F-4D97-AF65-F5344CB8AC3E}">
        <p14:creationId xmlns:p14="http://schemas.microsoft.com/office/powerpoint/2010/main" val="11966207"/>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hf hdr="0" ftr="0" dt="0"/>
  <p:txStyles>
    <p:titleStyle>
      <a:lvl1pPr algn="l" defTabSz="914435" rtl="0" eaLnBrk="1" latinLnBrk="0" hangingPunct="1">
        <a:lnSpc>
          <a:spcPct val="130000"/>
        </a:lnSpc>
        <a:spcBef>
          <a:spcPct val="0"/>
        </a:spcBef>
        <a:buNone/>
        <a:defRPr sz="1801" kern="1200" cap="all" spc="1001" baseline="0">
          <a:solidFill>
            <a:schemeClr val="tx1"/>
          </a:solidFill>
          <a:latin typeface="+mj-lt"/>
          <a:ea typeface="+mj-ea"/>
          <a:cs typeface="+mj-cs"/>
        </a:defRPr>
      </a:lvl1pPr>
    </p:titleStyle>
    <p:bodyStyle>
      <a:lvl1pPr marL="0" indent="0" algn="l" defTabSz="914435" rtl="0" eaLnBrk="1" latinLnBrk="0" hangingPunct="1">
        <a:lnSpc>
          <a:spcPct val="90000"/>
        </a:lnSpc>
        <a:spcBef>
          <a:spcPts val="1001"/>
        </a:spcBef>
        <a:spcAft>
          <a:spcPts val="601"/>
        </a:spcAft>
        <a:buFont typeface="Arial" panose="020B0604020202020204" pitchFamily="34" charset="0"/>
        <a:buNone/>
        <a:defRPr sz="2400" kern="1200">
          <a:solidFill>
            <a:schemeClr val="tx1"/>
          </a:solidFill>
          <a:latin typeface="+mn-lt"/>
          <a:ea typeface="+mn-ea"/>
          <a:cs typeface="+mn-cs"/>
        </a:defRPr>
      </a:lvl1pPr>
      <a:lvl2pPr marL="0" indent="0" algn="l" defTabSz="914435" rtl="0" eaLnBrk="1" latinLnBrk="0" hangingPunct="1">
        <a:lnSpc>
          <a:spcPct val="90000"/>
        </a:lnSpc>
        <a:spcBef>
          <a:spcPts val="500"/>
        </a:spcBef>
        <a:spcAft>
          <a:spcPts val="601"/>
        </a:spcAft>
        <a:buFont typeface="Arial" panose="020B0604020202020204" pitchFamily="34" charset="0"/>
        <a:buNone/>
        <a:defRPr sz="1801" kern="1200">
          <a:solidFill>
            <a:schemeClr val="tx1"/>
          </a:solidFill>
          <a:latin typeface="+mn-lt"/>
          <a:ea typeface="+mn-ea"/>
          <a:cs typeface="+mn-cs"/>
        </a:defRPr>
      </a:lvl2pPr>
      <a:lvl3pPr marL="0" indent="0" algn="l" defTabSz="914435" rtl="0" eaLnBrk="1" latinLnBrk="0" hangingPunct="1">
        <a:lnSpc>
          <a:spcPct val="90000"/>
        </a:lnSpc>
        <a:spcBef>
          <a:spcPts val="500"/>
        </a:spcBef>
        <a:spcAft>
          <a:spcPts val="601"/>
        </a:spcAft>
        <a:buFont typeface="Arial" panose="020B0604020202020204" pitchFamily="34" charset="0"/>
        <a:buNone/>
        <a:tabLst/>
        <a:defRPr sz="2000" kern="1200">
          <a:solidFill>
            <a:schemeClr val="tx1"/>
          </a:solidFill>
          <a:latin typeface="+mn-lt"/>
          <a:ea typeface="+mn-ea"/>
          <a:cs typeface="+mn-cs"/>
        </a:defRPr>
      </a:lvl3pPr>
      <a:lvl4pPr marL="0" indent="0" algn="l" defTabSz="914435" rtl="0" eaLnBrk="1" latinLnBrk="0" hangingPunct="1">
        <a:lnSpc>
          <a:spcPct val="90000"/>
        </a:lnSpc>
        <a:spcBef>
          <a:spcPts val="500"/>
        </a:spcBef>
        <a:spcAft>
          <a:spcPts val="1200"/>
        </a:spcAft>
        <a:buFont typeface="Arial" panose="020B0604020202020204" pitchFamily="34" charset="0"/>
        <a:buNone/>
        <a:tabLst/>
        <a:defRPr sz="1401" kern="1200">
          <a:solidFill>
            <a:schemeClr val="tx1"/>
          </a:solidFill>
          <a:latin typeface="+mn-lt"/>
          <a:ea typeface="+mn-ea"/>
          <a:cs typeface="+mn-cs"/>
        </a:defRPr>
      </a:lvl4pPr>
      <a:lvl5pPr marL="0" indent="0" algn="l" defTabSz="914435" rtl="0" eaLnBrk="1" latinLnBrk="0" hangingPunct="1">
        <a:lnSpc>
          <a:spcPct val="90000"/>
        </a:lnSpc>
        <a:spcBef>
          <a:spcPts val="500"/>
        </a:spcBef>
        <a:spcAft>
          <a:spcPts val="1200"/>
        </a:spcAft>
        <a:buFont typeface="Arial" panose="020B0604020202020204" pitchFamily="34" charset="0"/>
        <a:buNone/>
        <a:tabLst/>
        <a:defRPr sz="1200" kern="1200">
          <a:solidFill>
            <a:schemeClr val="tx1"/>
          </a:solidFill>
          <a:latin typeface="+mn-lt"/>
          <a:ea typeface="+mn-ea"/>
          <a:cs typeface="+mn-cs"/>
        </a:defRPr>
      </a:lvl5pPr>
      <a:lvl6pPr marL="2514696"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13"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29"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45"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35" rtl="0" eaLnBrk="1" latinLnBrk="0" hangingPunct="1">
        <a:defRPr sz="1801" kern="1200">
          <a:solidFill>
            <a:schemeClr val="tx1"/>
          </a:solidFill>
          <a:latin typeface="+mn-lt"/>
          <a:ea typeface="+mn-ea"/>
          <a:cs typeface="+mn-cs"/>
        </a:defRPr>
      </a:lvl1pPr>
      <a:lvl2pPr marL="457218" algn="l" defTabSz="914435" rtl="0" eaLnBrk="1" latinLnBrk="0" hangingPunct="1">
        <a:defRPr sz="1801" kern="1200">
          <a:solidFill>
            <a:schemeClr val="tx1"/>
          </a:solidFill>
          <a:latin typeface="+mn-lt"/>
          <a:ea typeface="+mn-ea"/>
          <a:cs typeface="+mn-cs"/>
        </a:defRPr>
      </a:lvl2pPr>
      <a:lvl3pPr marL="914435" algn="l" defTabSz="914435" rtl="0" eaLnBrk="1" latinLnBrk="0" hangingPunct="1">
        <a:defRPr sz="1801" kern="1200">
          <a:solidFill>
            <a:schemeClr val="tx1"/>
          </a:solidFill>
          <a:latin typeface="+mn-lt"/>
          <a:ea typeface="+mn-ea"/>
          <a:cs typeface="+mn-cs"/>
        </a:defRPr>
      </a:lvl3pPr>
      <a:lvl4pPr marL="1371651" algn="l" defTabSz="914435" rtl="0" eaLnBrk="1" latinLnBrk="0" hangingPunct="1">
        <a:defRPr sz="1801" kern="1200">
          <a:solidFill>
            <a:schemeClr val="tx1"/>
          </a:solidFill>
          <a:latin typeface="+mn-lt"/>
          <a:ea typeface="+mn-ea"/>
          <a:cs typeface="+mn-cs"/>
        </a:defRPr>
      </a:lvl4pPr>
      <a:lvl5pPr marL="1828869" algn="l" defTabSz="914435" rtl="0" eaLnBrk="1" latinLnBrk="0" hangingPunct="1">
        <a:defRPr sz="1801" kern="1200">
          <a:solidFill>
            <a:schemeClr val="tx1"/>
          </a:solidFill>
          <a:latin typeface="+mn-lt"/>
          <a:ea typeface="+mn-ea"/>
          <a:cs typeface="+mn-cs"/>
        </a:defRPr>
      </a:lvl5pPr>
      <a:lvl6pPr marL="2286085" algn="l" defTabSz="914435" rtl="0" eaLnBrk="1" latinLnBrk="0" hangingPunct="1">
        <a:defRPr sz="1801" kern="1200">
          <a:solidFill>
            <a:schemeClr val="tx1"/>
          </a:solidFill>
          <a:latin typeface="+mn-lt"/>
          <a:ea typeface="+mn-ea"/>
          <a:cs typeface="+mn-cs"/>
        </a:defRPr>
      </a:lvl6pPr>
      <a:lvl7pPr marL="2743302" algn="l" defTabSz="914435" rtl="0" eaLnBrk="1" latinLnBrk="0" hangingPunct="1">
        <a:defRPr sz="1801" kern="1200">
          <a:solidFill>
            <a:schemeClr val="tx1"/>
          </a:solidFill>
          <a:latin typeface="+mn-lt"/>
          <a:ea typeface="+mn-ea"/>
          <a:cs typeface="+mn-cs"/>
        </a:defRPr>
      </a:lvl7pPr>
      <a:lvl8pPr marL="3200520" algn="l" defTabSz="914435" rtl="0" eaLnBrk="1" latinLnBrk="0" hangingPunct="1">
        <a:defRPr sz="1801" kern="1200">
          <a:solidFill>
            <a:schemeClr val="tx1"/>
          </a:solidFill>
          <a:latin typeface="+mn-lt"/>
          <a:ea typeface="+mn-ea"/>
          <a:cs typeface="+mn-cs"/>
        </a:defRPr>
      </a:lvl8pPr>
      <a:lvl9pPr marL="3657738" algn="l" defTabSz="914435"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70">
          <p15:clr>
            <a:srgbClr val="F26B43"/>
          </p15:clr>
        </p15:guide>
        <p15:guide id="4" pos="7413">
          <p15:clr>
            <a:srgbClr val="F26B43"/>
          </p15:clr>
        </p15:guide>
        <p15:guide id="6" orient="horz" pos="288">
          <p15:clr>
            <a:srgbClr val="F26B43"/>
          </p15:clr>
        </p15:guide>
        <p15:guide id="7" orient="horz" pos="4032">
          <p15:clr>
            <a:srgbClr val="F26B43"/>
          </p15:clr>
        </p15:guide>
        <p15:guide id="9"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10.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25.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groups/GlobalActionTeam/" TargetMode="External"/><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hyperlink" Target="https://cdn2.webdamdb.com/md_UOxNV3pmJa41.jpg.pdf?v=2" TargetMode="Externa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410.png"/><Relationship Id="rId18" Type="http://schemas.openxmlformats.org/officeDocument/2006/relationships/customXml" Target="../ink/ink6.xml"/><Relationship Id="rId26" Type="http://schemas.openxmlformats.org/officeDocument/2006/relationships/customXml" Target="../ink/ink11.xml"/><Relationship Id="rId3" Type="http://schemas.openxmlformats.org/officeDocument/2006/relationships/hyperlink" Target="https://www.lionsclubs.org/en/resources-for-members/resource-center/global-action-team-roles-resources" TargetMode="External"/><Relationship Id="rId21" Type="http://schemas.openxmlformats.org/officeDocument/2006/relationships/image" Target="../media/image450.png"/><Relationship Id="rId7" Type="http://schemas.openxmlformats.org/officeDocument/2006/relationships/image" Target="../media/image40.png"/><Relationship Id="rId12" Type="http://schemas.openxmlformats.org/officeDocument/2006/relationships/customXml" Target="../ink/ink3.xml"/><Relationship Id="rId17" Type="http://schemas.openxmlformats.org/officeDocument/2006/relationships/image" Target="../media/image430.png"/><Relationship Id="rId25" Type="http://schemas.openxmlformats.org/officeDocument/2006/relationships/customXml" Target="../ink/ink10.xml"/><Relationship Id="rId2" Type="http://schemas.openxmlformats.org/officeDocument/2006/relationships/notesSlide" Target="../notesSlides/notesSlide12.xml"/><Relationship Id="rId16" Type="http://schemas.openxmlformats.org/officeDocument/2006/relationships/customXml" Target="../ink/ink5.xml"/><Relationship Id="rId20" Type="http://schemas.openxmlformats.org/officeDocument/2006/relationships/customXml" Target="../ink/ink7.xml"/><Relationship Id="rId29" Type="http://schemas.openxmlformats.org/officeDocument/2006/relationships/image" Target="../media/image48.png"/><Relationship Id="rId1" Type="http://schemas.openxmlformats.org/officeDocument/2006/relationships/slideLayout" Target="../slideLayouts/slideLayout25.xml"/><Relationship Id="rId6" Type="http://schemas.openxmlformats.org/officeDocument/2006/relationships/hyperlink" Target="https://www.lionsclubs.org/en/resources-for-members/resource-center/board-policy-manual" TargetMode="External"/><Relationship Id="rId11" Type="http://schemas.openxmlformats.org/officeDocument/2006/relationships/image" Target="../media/image400.png"/><Relationship Id="rId24" Type="http://schemas.openxmlformats.org/officeDocument/2006/relationships/customXml" Target="../ink/ink9.xml"/><Relationship Id="rId5" Type="http://schemas.openxmlformats.org/officeDocument/2006/relationships/image" Target="../media/image39.png"/><Relationship Id="rId15" Type="http://schemas.openxmlformats.org/officeDocument/2006/relationships/image" Target="../media/image420.png"/><Relationship Id="rId23" Type="http://schemas.openxmlformats.org/officeDocument/2006/relationships/image" Target="../media/image46.png"/><Relationship Id="rId28" Type="http://schemas.openxmlformats.org/officeDocument/2006/relationships/customXml" Target="../ink/ink12.xml"/><Relationship Id="rId10" Type="http://schemas.openxmlformats.org/officeDocument/2006/relationships/customXml" Target="../ink/ink2.xml"/><Relationship Id="rId19"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390.pn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image" Target="../media/image47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www.lionsclubs.org/en/resources-for-members/resource-center/global-action-team-roles-resource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45.png"/><Relationship Id="rId7" Type="http://schemas.openxmlformats.org/officeDocument/2006/relationships/hyperlink" Target="http://www8.lionsclubs.org/reports/DistrictGoals/"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hyperlink" Target="https://lionsinternational.lightning.force.com/lightning/n/District_Goals_Insights" TargetMode="External"/><Relationship Id="rId5" Type="http://schemas.openxmlformats.org/officeDocument/2006/relationships/hyperlink" Target="https://www.lionsclubs.org/en/resources-for-members/resource-center/district-goals-resources" TargetMode="External"/><Relationship Id="rId4" Type="http://schemas.openxmlformats.org/officeDocument/2006/relationships/image" Target="../media/image46.sv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45.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tmp"/><Relationship Id="rId12" Type="http://schemas.openxmlformats.org/officeDocument/2006/relationships/hyperlink" Target="https://lionsclubsinternational.myshopify.com/collections/global-action-team"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52.png"/><Relationship Id="rId10" Type="http://schemas.openxmlformats.org/officeDocument/2006/relationships/image" Target="../media/image55.png"/><Relationship Id="rId4" Type="http://schemas.openxmlformats.org/officeDocument/2006/relationships/image" Target="../media/image51.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3.xml"/><Relationship Id="rId5" Type="http://schemas.openxmlformats.org/officeDocument/2006/relationships/hyperlink" Target="https://cdn2.webdamdb.com/md_UOxNV3pmJa41.jpg.pdf?v=2" TargetMode="External"/><Relationship Id="rId4" Type="http://schemas.openxmlformats.org/officeDocument/2006/relationships/hyperlink" Target="mailto:GAT@lionsclubs.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human face, person, person, collage&#10;&#10;Description automatically generated">
            <a:extLst>
              <a:ext uri="{FF2B5EF4-FFF2-40B4-BE49-F238E27FC236}">
                <a16:creationId xmlns:a16="http://schemas.microsoft.com/office/drawing/2014/main" id="{04AD820B-8EDF-F405-AAAD-C929612FE5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0"/>
            <a:ext cx="12192000" cy="6858000"/>
          </a:xfrm>
          <a:prstGeom prst="rect">
            <a:avLst/>
          </a:prstGeom>
        </p:spPr>
      </p:pic>
      <p:sp>
        <p:nvSpPr>
          <p:cNvPr id="13" name="Background - Overlay">
            <a:extLst>
              <a:ext uri="{FF2B5EF4-FFF2-40B4-BE49-F238E27FC236}">
                <a16:creationId xmlns:a16="http://schemas.microsoft.com/office/drawing/2014/main" id="{556C90B0-9C7D-8D4F-866C-362FA58528D1}"/>
              </a:ext>
            </a:extLst>
          </p:cNvPr>
          <p:cNvSpPr/>
          <p:nvPr/>
        </p:nvSpPr>
        <p:spPr>
          <a:xfrm>
            <a:off x="-3" y="0"/>
            <a:ext cx="12192000" cy="6858000"/>
          </a:xfrm>
          <a:prstGeom prst="rect">
            <a:avLst/>
          </a:prstGeom>
          <a:gradFill flip="none" rotWithShape="0">
            <a:gsLst>
              <a:gs pos="0">
                <a:srgbClr val="00338D">
                  <a:alpha val="90980"/>
                </a:srgbClr>
              </a:gs>
              <a:gs pos="100000">
                <a:srgbClr val="7A2582">
                  <a:alpha val="90980"/>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Yellow Bar">
            <a:extLst>
              <a:ext uri="{FF2B5EF4-FFF2-40B4-BE49-F238E27FC236}">
                <a16:creationId xmlns:a16="http://schemas.microsoft.com/office/drawing/2014/main" id="{64EEA7D3-3EFE-CE4D-AE89-2B7DA6B416D9}"/>
              </a:ext>
            </a:extLst>
          </p:cNvPr>
          <p:cNvSpPr/>
          <p:nvPr/>
        </p:nvSpPr>
        <p:spPr>
          <a:xfrm>
            <a:off x="5506826" y="3974708"/>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10" name="Headline">
            <a:extLst>
              <a:ext uri="{FF2B5EF4-FFF2-40B4-BE49-F238E27FC236}">
                <a16:creationId xmlns:a16="http://schemas.microsoft.com/office/drawing/2014/main" id="{EAD956A8-6B12-6248-8B5F-6E0746CD6E73}"/>
              </a:ext>
            </a:extLst>
          </p:cNvPr>
          <p:cNvSpPr txBox="1">
            <a:spLocks/>
          </p:cNvSpPr>
          <p:nvPr/>
        </p:nvSpPr>
        <p:spPr>
          <a:xfrm>
            <a:off x="761994" y="4341680"/>
            <a:ext cx="10668000" cy="914400"/>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3600" b="1">
                <a:solidFill>
                  <a:srgbClr val="F0C300"/>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5400" kern="0" dirty="0">
                <a:solidFill>
                  <a:schemeClr val="bg1"/>
                </a:solidFill>
              </a:rPr>
              <a:t>The Global Action Team</a:t>
            </a:r>
          </a:p>
        </p:txBody>
      </p:sp>
      <p:sp>
        <p:nvSpPr>
          <p:cNvPr id="14" name="Page Number - White">
            <a:extLst>
              <a:ext uri="{FF2B5EF4-FFF2-40B4-BE49-F238E27FC236}">
                <a16:creationId xmlns:a16="http://schemas.microsoft.com/office/drawing/2014/main" id="{F5D8EBE0-2FCF-F143-8AE5-BF5B06A0A36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dirty="0">
              <a:solidFill>
                <a:schemeClr val="bg1"/>
              </a:solidFill>
            </a:endParaRPr>
          </a:p>
        </p:txBody>
      </p:sp>
      <p:pic>
        <p:nvPicPr>
          <p:cNvPr id="3" name="Picture 2" descr="A logo of a company&#10;&#10;Description automatically generated">
            <a:extLst>
              <a:ext uri="{FF2B5EF4-FFF2-40B4-BE49-F238E27FC236}">
                <a16:creationId xmlns:a16="http://schemas.microsoft.com/office/drawing/2014/main" id="{E1ABAA41-0F59-D3D7-81FB-43995E33E23A}"/>
              </a:ext>
            </a:extLst>
          </p:cNvPr>
          <p:cNvPicPr>
            <a:picLocks noChangeAspect="1"/>
          </p:cNvPicPr>
          <p:nvPr/>
        </p:nvPicPr>
        <p:blipFill>
          <a:blip r:embed="rId4"/>
          <a:stretch>
            <a:fillRect/>
          </a:stretch>
        </p:blipFill>
        <p:spPr>
          <a:xfrm>
            <a:off x="4495794" y="859378"/>
            <a:ext cx="3200400" cy="3188090"/>
          </a:xfrm>
          <a:prstGeom prst="rect">
            <a:avLst/>
          </a:prstGeom>
        </p:spPr>
      </p:pic>
    </p:spTree>
    <p:extLst>
      <p:ext uri="{BB962C8B-B14F-4D97-AF65-F5344CB8AC3E}">
        <p14:creationId xmlns:p14="http://schemas.microsoft.com/office/powerpoint/2010/main" val="3663771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4" name="Group 2023">
            <a:extLst>
              <a:ext uri="{FF2B5EF4-FFF2-40B4-BE49-F238E27FC236}">
                <a16:creationId xmlns:a16="http://schemas.microsoft.com/office/drawing/2014/main" id="{183A1BFF-F7C5-9E81-E5D4-70BDD318E4ED}"/>
              </a:ext>
            </a:extLst>
          </p:cNvPr>
          <p:cNvGrpSpPr/>
          <p:nvPr/>
        </p:nvGrpSpPr>
        <p:grpSpPr>
          <a:xfrm rot="19452058">
            <a:off x="4753622" y="1899534"/>
            <a:ext cx="3008421" cy="2994511"/>
            <a:chOff x="4591806" y="938143"/>
            <a:chExt cx="3008421" cy="2992486"/>
          </a:xfrm>
        </p:grpSpPr>
        <p:sp>
          <p:nvSpPr>
            <p:cNvPr id="54" name="Freeform: Shape 53">
              <a:extLst>
                <a:ext uri="{FF2B5EF4-FFF2-40B4-BE49-F238E27FC236}">
                  <a16:creationId xmlns:a16="http://schemas.microsoft.com/office/drawing/2014/main" id="{446B24DF-CE65-C69B-F4F5-74E31B001405}"/>
                </a:ext>
              </a:extLst>
            </p:cNvPr>
            <p:cNvSpPr/>
            <p:nvPr/>
          </p:nvSpPr>
          <p:spPr>
            <a:xfrm>
              <a:off x="4591806" y="2196861"/>
              <a:ext cx="3008421" cy="1496316"/>
            </a:xfrm>
            <a:custGeom>
              <a:avLst/>
              <a:gdLst>
                <a:gd name="connsiteX0" fmla="*/ 1504193 w 3008421"/>
                <a:gd name="connsiteY0" fmla="*/ 1496317 h 1496316"/>
                <a:gd name="connsiteX1" fmla="*/ 440538 w 3008421"/>
                <a:gd name="connsiteY1" fmla="*/ 1055744 h 1496316"/>
                <a:gd name="connsiteX2" fmla="*/ 0 w 3008421"/>
                <a:gd name="connsiteY2" fmla="*/ 0 h 1496316"/>
                <a:gd name="connsiteX3" fmla="*/ 37724 w 3008421"/>
                <a:gd name="connsiteY3" fmla="*/ 0 h 1496316"/>
                <a:gd name="connsiteX4" fmla="*/ 1504229 w 3008421"/>
                <a:gd name="connsiteY4" fmla="*/ 1458629 h 1496316"/>
                <a:gd name="connsiteX5" fmla="*/ 2970733 w 3008421"/>
                <a:gd name="connsiteY5" fmla="*/ 0 h 1496316"/>
                <a:gd name="connsiteX6" fmla="*/ 3008422 w 3008421"/>
                <a:gd name="connsiteY6" fmla="*/ 0 h 1496316"/>
                <a:gd name="connsiteX7" fmla="*/ 2567884 w 3008421"/>
                <a:gd name="connsiteY7" fmla="*/ 1055744 h 1496316"/>
                <a:gd name="connsiteX8" fmla="*/ 1504229 w 3008421"/>
                <a:gd name="connsiteY8" fmla="*/ 1496317 h 149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8421" h="1496316">
                  <a:moveTo>
                    <a:pt x="1504193" y="1496317"/>
                  </a:moveTo>
                  <a:cubicBezTo>
                    <a:pt x="1102387" y="1496317"/>
                    <a:pt x="724639" y="1339845"/>
                    <a:pt x="440538" y="1055744"/>
                  </a:cubicBezTo>
                  <a:cubicBezTo>
                    <a:pt x="158306" y="773512"/>
                    <a:pt x="2014" y="398821"/>
                    <a:pt x="0" y="0"/>
                  </a:cubicBezTo>
                  <a:lnTo>
                    <a:pt x="37724" y="0"/>
                  </a:lnTo>
                  <a:cubicBezTo>
                    <a:pt x="41968" y="805015"/>
                    <a:pt x="698243" y="1458629"/>
                    <a:pt x="1504229" y="1458629"/>
                  </a:cubicBezTo>
                  <a:cubicBezTo>
                    <a:pt x="2310215" y="1458629"/>
                    <a:pt x="2966490" y="805051"/>
                    <a:pt x="2970733" y="0"/>
                  </a:cubicBezTo>
                  <a:lnTo>
                    <a:pt x="3008422" y="0"/>
                  </a:lnTo>
                  <a:cubicBezTo>
                    <a:pt x="3006372" y="398821"/>
                    <a:pt x="2850116" y="773512"/>
                    <a:pt x="2567884" y="1055744"/>
                  </a:cubicBezTo>
                  <a:cubicBezTo>
                    <a:pt x="2283747" y="1339845"/>
                    <a:pt x="1906035" y="1496317"/>
                    <a:pt x="1504229" y="1496317"/>
                  </a:cubicBezTo>
                  <a:close/>
                </a:path>
              </a:pathLst>
            </a:custGeom>
            <a:solidFill>
              <a:srgbClr val="494949"/>
            </a:solidFill>
            <a:ln w="0" cap="flat">
              <a:noFill/>
              <a:prstDash val="solid"/>
              <a:miter/>
            </a:ln>
          </p:spPr>
          <p:txBody>
            <a:bodyPr rtlCol="0" anchor="ctr"/>
            <a:lstStyle/>
            <a:p>
              <a:endParaRPr lang="en-US"/>
            </a:p>
          </p:txBody>
        </p:sp>
        <p:sp>
          <p:nvSpPr>
            <p:cNvPr id="2023" name="Freeform: Shape 2022">
              <a:extLst>
                <a:ext uri="{FF2B5EF4-FFF2-40B4-BE49-F238E27FC236}">
                  <a16:creationId xmlns:a16="http://schemas.microsoft.com/office/drawing/2014/main" id="{AA3DAF64-6CF0-5209-A74E-40C674FC5F81}"/>
                </a:ext>
              </a:extLst>
            </p:cNvPr>
            <p:cNvSpPr/>
            <p:nvPr/>
          </p:nvSpPr>
          <p:spPr>
            <a:xfrm rot="4320929">
              <a:off x="3873480" y="1695411"/>
              <a:ext cx="2992486" cy="1477949"/>
            </a:xfrm>
            <a:custGeom>
              <a:avLst/>
              <a:gdLst>
                <a:gd name="connsiteX0" fmla="*/ 1504193 w 3008421"/>
                <a:gd name="connsiteY0" fmla="*/ 1496317 h 1496316"/>
                <a:gd name="connsiteX1" fmla="*/ 440538 w 3008421"/>
                <a:gd name="connsiteY1" fmla="*/ 1055744 h 1496316"/>
                <a:gd name="connsiteX2" fmla="*/ 0 w 3008421"/>
                <a:gd name="connsiteY2" fmla="*/ 0 h 1496316"/>
                <a:gd name="connsiteX3" fmla="*/ 37724 w 3008421"/>
                <a:gd name="connsiteY3" fmla="*/ 0 h 1496316"/>
                <a:gd name="connsiteX4" fmla="*/ 1504229 w 3008421"/>
                <a:gd name="connsiteY4" fmla="*/ 1458629 h 1496316"/>
                <a:gd name="connsiteX5" fmla="*/ 2970733 w 3008421"/>
                <a:gd name="connsiteY5" fmla="*/ 0 h 1496316"/>
                <a:gd name="connsiteX6" fmla="*/ 3008422 w 3008421"/>
                <a:gd name="connsiteY6" fmla="*/ 0 h 1496316"/>
                <a:gd name="connsiteX7" fmla="*/ 2567884 w 3008421"/>
                <a:gd name="connsiteY7" fmla="*/ 1055744 h 1496316"/>
                <a:gd name="connsiteX8" fmla="*/ 1504229 w 3008421"/>
                <a:gd name="connsiteY8" fmla="*/ 1496317 h 149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8421" h="1496316">
                  <a:moveTo>
                    <a:pt x="1504193" y="1496317"/>
                  </a:moveTo>
                  <a:cubicBezTo>
                    <a:pt x="1102387" y="1496317"/>
                    <a:pt x="724639" y="1339845"/>
                    <a:pt x="440538" y="1055744"/>
                  </a:cubicBezTo>
                  <a:cubicBezTo>
                    <a:pt x="158306" y="773512"/>
                    <a:pt x="2014" y="398821"/>
                    <a:pt x="0" y="0"/>
                  </a:cubicBezTo>
                  <a:lnTo>
                    <a:pt x="37724" y="0"/>
                  </a:lnTo>
                  <a:cubicBezTo>
                    <a:pt x="41968" y="805015"/>
                    <a:pt x="698243" y="1458629"/>
                    <a:pt x="1504229" y="1458629"/>
                  </a:cubicBezTo>
                  <a:cubicBezTo>
                    <a:pt x="2310215" y="1458629"/>
                    <a:pt x="2966490" y="805051"/>
                    <a:pt x="2970733" y="0"/>
                  </a:cubicBezTo>
                  <a:lnTo>
                    <a:pt x="3008422" y="0"/>
                  </a:lnTo>
                  <a:cubicBezTo>
                    <a:pt x="3006372" y="398821"/>
                    <a:pt x="2850116" y="773512"/>
                    <a:pt x="2567884" y="1055744"/>
                  </a:cubicBezTo>
                  <a:cubicBezTo>
                    <a:pt x="2283747" y="1339845"/>
                    <a:pt x="1906035" y="1496317"/>
                    <a:pt x="1504229" y="1496317"/>
                  </a:cubicBezTo>
                  <a:close/>
                </a:path>
              </a:pathLst>
            </a:custGeom>
            <a:solidFill>
              <a:srgbClr val="494949"/>
            </a:solidFill>
            <a:ln w="0" cap="flat">
              <a:noFill/>
              <a:prstDash val="solid"/>
              <a:miter/>
            </a:ln>
          </p:spPr>
          <p:txBody>
            <a:bodyPr rtlCol="0" anchor="ctr"/>
            <a:lstStyle/>
            <a:p>
              <a:endParaRPr lang="en-US"/>
            </a:p>
          </p:txBody>
        </p:sp>
      </p:grpSp>
      <p:grpSp>
        <p:nvGrpSpPr>
          <p:cNvPr id="2056" name="Group 2055">
            <a:extLst>
              <a:ext uri="{FF2B5EF4-FFF2-40B4-BE49-F238E27FC236}">
                <a16:creationId xmlns:a16="http://schemas.microsoft.com/office/drawing/2014/main" id="{F2102C39-3967-5BB3-BFDD-EBE4C87CE43D}"/>
              </a:ext>
            </a:extLst>
          </p:cNvPr>
          <p:cNvGrpSpPr/>
          <p:nvPr/>
        </p:nvGrpSpPr>
        <p:grpSpPr>
          <a:xfrm>
            <a:off x="4443717" y="1699822"/>
            <a:ext cx="3348791" cy="3088355"/>
            <a:chOff x="4423553" y="677960"/>
            <a:chExt cx="3348791" cy="3088355"/>
          </a:xfrm>
        </p:grpSpPr>
        <p:grpSp>
          <p:nvGrpSpPr>
            <p:cNvPr id="55" name="Graphic 2">
              <a:extLst>
                <a:ext uri="{FF2B5EF4-FFF2-40B4-BE49-F238E27FC236}">
                  <a16:creationId xmlns:a16="http://schemas.microsoft.com/office/drawing/2014/main" id="{2D87EB54-BD27-9D3B-9728-347752FF0CF7}"/>
                </a:ext>
              </a:extLst>
            </p:cNvPr>
            <p:cNvGrpSpPr/>
            <p:nvPr/>
          </p:nvGrpSpPr>
          <p:grpSpPr>
            <a:xfrm>
              <a:off x="4898852" y="677960"/>
              <a:ext cx="2393970" cy="618586"/>
              <a:chOff x="4898852" y="677960"/>
              <a:chExt cx="2393970" cy="618586"/>
            </a:xfrm>
          </p:grpSpPr>
          <p:sp>
            <p:nvSpPr>
              <p:cNvPr id="56" name="Freeform: Shape 55">
                <a:extLst>
                  <a:ext uri="{FF2B5EF4-FFF2-40B4-BE49-F238E27FC236}">
                    <a16:creationId xmlns:a16="http://schemas.microsoft.com/office/drawing/2014/main" id="{9DFE896B-EA4B-9E15-1C6C-3692ECB6C0FD}"/>
                  </a:ext>
                </a:extLst>
              </p:cNvPr>
              <p:cNvSpPr/>
              <p:nvPr/>
            </p:nvSpPr>
            <p:spPr>
              <a:xfrm>
                <a:off x="6797227" y="862410"/>
                <a:ext cx="495595" cy="433596"/>
              </a:xfrm>
              <a:custGeom>
                <a:avLst/>
                <a:gdLst>
                  <a:gd name="connsiteX0" fmla="*/ 36 w 495595"/>
                  <a:gd name="connsiteY0" fmla="*/ 47254 h 433596"/>
                  <a:gd name="connsiteX1" fmla="*/ 452765 w 495595"/>
                  <a:gd name="connsiteY1" fmla="*/ 433597 h 433596"/>
                  <a:gd name="connsiteX2" fmla="*/ 495596 w 495595"/>
                  <a:gd name="connsiteY2" fmla="*/ 402454 h 433596"/>
                  <a:gd name="connsiteX3" fmla="*/ 24095 w 495595"/>
                  <a:gd name="connsiteY3" fmla="*/ 0 h 433596"/>
                  <a:gd name="connsiteX4" fmla="*/ 0 w 495595"/>
                  <a:gd name="connsiteY4" fmla="*/ 47254 h 43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595" h="433596">
                    <a:moveTo>
                      <a:pt x="36" y="47254"/>
                    </a:moveTo>
                    <a:cubicBezTo>
                      <a:pt x="175891" y="143741"/>
                      <a:pt x="330134" y="275399"/>
                      <a:pt x="452765" y="433597"/>
                    </a:cubicBezTo>
                    <a:lnTo>
                      <a:pt x="495596" y="402454"/>
                    </a:lnTo>
                    <a:cubicBezTo>
                      <a:pt x="368037" y="237567"/>
                      <a:pt x="207358" y="100299"/>
                      <a:pt x="24095" y="0"/>
                    </a:cubicBezTo>
                    <a:lnTo>
                      <a:pt x="0" y="47254"/>
                    </a:lnTo>
                    <a:close/>
                  </a:path>
                </a:pathLst>
              </a:custGeom>
              <a:solidFill>
                <a:srgbClr val="119BD2"/>
              </a:soli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7FCF6E41-AE62-4D74-1737-1C133F31CB4D}"/>
                  </a:ext>
                </a:extLst>
              </p:cNvPr>
              <p:cNvSpPr/>
              <p:nvPr/>
            </p:nvSpPr>
            <p:spPr>
              <a:xfrm>
                <a:off x="6139837" y="677960"/>
                <a:ext cx="602871" cy="191642"/>
              </a:xfrm>
              <a:custGeom>
                <a:avLst/>
                <a:gdLst>
                  <a:gd name="connsiteX0" fmla="*/ 36 w 602871"/>
                  <a:gd name="connsiteY0" fmla="*/ 52972 h 191642"/>
                  <a:gd name="connsiteX1" fmla="*/ 578777 w 602871"/>
                  <a:gd name="connsiteY1" fmla="*/ 191643 h 191642"/>
                  <a:gd name="connsiteX2" fmla="*/ 602871 w 602871"/>
                  <a:gd name="connsiteY2" fmla="*/ 144316 h 191642"/>
                  <a:gd name="connsiteX3" fmla="*/ 0 w 602871"/>
                  <a:gd name="connsiteY3" fmla="*/ 0 h 191642"/>
                  <a:gd name="connsiteX4" fmla="*/ 0 w 602871"/>
                  <a:gd name="connsiteY4" fmla="*/ 52972 h 19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71" h="191642">
                    <a:moveTo>
                      <a:pt x="36" y="52972"/>
                    </a:moveTo>
                    <a:cubicBezTo>
                      <a:pt x="205848" y="59122"/>
                      <a:pt x="401807" y="108031"/>
                      <a:pt x="578777" y="191643"/>
                    </a:cubicBezTo>
                    <a:lnTo>
                      <a:pt x="602871" y="144316"/>
                    </a:lnTo>
                    <a:cubicBezTo>
                      <a:pt x="418637" y="57036"/>
                      <a:pt x="214443" y="6186"/>
                      <a:pt x="0" y="0"/>
                    </a:cubicBezTo>
                    <a:lnTo>
                      <a:pt x="0" y="52972"/>
                    </a:lnTo>
                    <a:close/>
                  </a:path>
                </a:pathLst>
              </a:custGeom>
              <a:solidFill>
                <a:srgbClr val="0271B9"/>
              </a:solid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BDD52F7-18E7-9526-E804-B6BABE750317}"/>
                  </a:ext>
                </a:extLst>
              </p:cNvPr>
              <p:cNvSpPr/>
              <p:nvPr/>
            </p:nvSpPr>
            <p:spPr>
              <a:xfrm>
                <a:off x="5448859" y="677960"/>
                <a:ext cx="602799" cy="191822"/>
              </a:xfrm>
              <a:custGeom>
                <a:avLst/>
                <a:gdLst>
                  <a:gd name="connsiteX0" fmla="*/ 24023 w 602799"/>
                  <a:gd name="connsiteY0" fmla="*/ 191823 h 191822"/>
                  <a:gd name="connsiteX1" fmla="*/ 602799 w 602799"/>
                  <a:gd name="connsiteY1" fmla="*/ 52936 h 191822"/>
                  <a:gd name="connsiteX2" fmla="*/ 602799 w 602799"/>
                  <a:gd name="connsiteY2" fmla="*/ 0 h 191822"/>
                  <a:gd name="connsiteX3" fmla="*/ 0 w 602799"/>
                  <a:gd name="connsiteY3" fmla="*/ 144640 h 191822"/>
                  <a:gd name="connsiteX4" fmla="*/ 24059 w 602799"/>
                  <a:gd name="connsiteY4" fmla="*/ 191823 h 191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99" h="191822">
                    <a:moveTo>
                      <a:pt x="24023" y="191823"/>
                    </a:moveTo>
                    <a:cubicBezTo>
                      <a:pt x="200993" y="108174"/>
                      <a:pt x="396951" y="59122"/>
                      <a:pt x="602799" y="52936"/>
                    </a:cubicBezTo>
                    <a:lnTo>
                      <a:pt x="602799" y="0"/>
                    </a:lnTo>
                    <a:cubicBezTo>
                      <a:pt x="388356" y="6221"/>
                      <a:pt x="184235" y="57324"/>
                      <a:pt x="0" y="144640"/>
                    </a:cubicBezTo>
                    <a:lnTo>
                      <a:pt x="24059" y="191823"/>
                    </a:lnTo>
                    <a:close/>
                  </a:path>
                </a:pathLst>
              </a:custGeom>
              <a:solidFill>
                <a:srgbClr val="4C61AA"/>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8EA057C-AA56-08E9-3B27-FE41082AD08E}"/>
                  </a:ext>
                </a:extLst>
              </p:cNvPr>
              <p:cNvSpPr/>
              <p:nvPr/>
            </p:nvSpPr>
            <p:spPr>
              <a:xfrm>
                <a:off x="4898852" y="862662"/>
                <a:ext cx="495451" cy="433884"/>
              </a:xfrm>
              <a:custGeom>
                <a:avLst/>
                <a:gdLst>
                  <a:gd name="connsiteX0" fmla="*/ 42867 w 495451"/>
                  <a:gd name="connsiteY0" fmla="*/ 433884 h 433884"/>
                  <a:gd name="connsiteX1" fmla="*/ 495452 w 495451"/>
                  <a:gd name="connsiteY1" fmla="*/ 47218 h 433884"/>
                  <a:gd name="connsiteX2" fmla="*/ 471393 w 495451"/>
                  <a:gd name="connsiteY2" fmla="*/ 0 h 433884"/>
                  <a:gd name="connsiteX3" fmla="*/ 0 w 495451"/>
                  <a:gd name="connsiteY3" fmla="*/ 402705 h 433884"/>
                  <a:gd name="connsiteX4" fmla="*/ 42903 w 495451"/>
                  <a:gd name="connsiteY4" fmla="*/ 433848 h 43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51" h="433884">
                    <a:moveTo>
                      <a:pt x="42867" y="433884"/>
                    </a:moveTo>
                    <a:cubicBezTo>
                      <a:pt x="165462" y="275651"/>
                      <a:pt x="319596" y="143777"/>
                      <a:pt x="495452" y="47218"/>
                    </a:cubicBezTo>
                    <a:lnTo>
                      <a:pt x="471393" y="0"/>
                    </a:lnTo>
                    <a:cubicBezTo>
                      <a:pt x="288129" y="100371"/>
                      <a:pt x="127522" y="237746"/>
                      <a:pt x="0" y="402705"/>
                    </a:cubicBezTo>
                    <a:lnTo>
                      <a:pt x="42903" y="433848"/>
                    </a:lnTo>
                    <a:close/>
                  </a:path>
                </a:pathLst>
              </a:custGeom>
              <a:solidFill>
                <a:srgbClr val="5E469A"/>
              </a:solidFill>
              <a:ln w="0" cap="flat">
                <a:noFill/>
                <a:prstDash val="solid"/>
                <a:miter/>
              </a:ln>
            </p:spPr>
            <p:txBody>
              <a:bodyPr rtlCol="0" anchor="ctr"/>
              <a:lstStyle/>
              <a:p>
                <a:endParaRPr lang="en-US"/>
              </a:p>
            </p:txBody>
          </p:sp>
        </p:grpSp>
        <p:grpSp>
          <p:nvGrpSpPr>
            <p:cNvPr id="2055" name="Group 2054">
              <a:extLst>
                <a:ext uri="{FF2B5EF4-FFF2-40B4-BE49-F238E27FC236}">
                  <a16:creationId xmlns:a16="http://schemas.microsoft.com/office/drawing/2014/main" id="{00AE986E-69D7-15A6-4331-6407350ADE83}"/>
                </a:ext>
              </a:extLst>
            </p:cNvPr>
            <p:cNvGrpSpPr/>
            <p:nvPr/>
          </p:nvGrpSpPr>
          <p:grpSpPr>
            <a:xfrm>
              <a:off x="4423553" y="2120966"/>
              <a:ext cx="3348791" cy="1645349"/>
              <a:chOff x="4423553" y="2120966"/>
              <a:chExt cx="3348791" cy="1645349"/>
            </a:xfrm>
          </p:grpSpPr>
          <p:grpSp>
            <p:nvGrpSpPr>
              <p:cNvPr id="63" name="Graphic 2">
                <a:extLst>
                  <a:ext uri="{FF2B5EF4-FFF2-40B4-BE49-F238E27FC236}">
                    <a16:creationId xmlns:a16="http://schemas.microsoft.com/office/drawing/2014/main" id="{F9882E49-81CA-C0CE-7B68-90158B964A47}"/>
                  </a:ext>
                </a:extLst>
              </p:cNvPr>
              <p:cNvGrpSpPr/>
              <p:nvPr/>
            </p:nvGrpSpPr>
            <p:grpSpPr>
              <a:xfrm>
                <a:off x="4423553" y="2120966"/>
                <a:ext cx="304744" cy="241234"/>
                <a:chOff x="4410988" y="2068260"/>
                <a:chExt cx="304744" cy="241234"/>
              </a:xfrm>
            </p:grpSpPr>
            <p:sp>
              <p:nvSpPr>
                <p:cNvPr id="64" name="Freeform: Shape 63">
                  <a:extLst>
                    <a:ext uri="{FF2B5EF4-FFF2-40B4-BE49-F238E27FC236}">
                      <a16:creationId xmlns:a16="http://schemas.microsoft.com/office/drawing/2014/main" id="{6DBAC430-BAF2-37D4-0151-0134A0EE5F41}"/>
                    </a:ext>
                  </a:extLst>
                </p:cNvPr>
                <p:cNvSpPr/>
                <p:nvPr/>
              </p:nvSpPr>
              <p:spPr>
                <a:xfrm>
                  <a:off x="4410988" y="2068260"/>
                  <a:ext cx="304744" cy="241234"/>
                </a:xfrm>
                <a:custGeom>
                  <a:avLst/>
                  <a:gdLst>
                    <a:gd name="connsiteX0" fmla="*/ 0 w 304744"/>
                    <a:gd name="connsiteY0" fmla="*/ 120653 h 241234"/>
                    <a:gd name="connsiteX1" fmla="*/ 36466 w 304744"/>
                    <a:gd name="connsiteY1" fmla="*/ 142159 h 241234"/>
                    <a:gd name="connsiteX2" fmla="*/ 71169 w 304744"/>
                    <a:gd name="connsiteY2" fmla="*/ 162621 h 241234"/>
                    <a:gd name="connsiteX3" fmla="*/ 184127 w 304744"/>
                    <a:gd name="connsiteY3" fmla="*/ 241235 h 241234"/>
                    <a:gd name="connsiteX4" fmla="*/ 304744 w 304744"/>
                    <a:gd name="connsiteY4" fmla="*/ 120617 h 241234"/>
                    <a:gd name="connsiteX5" fmla="*/ 184127 w 304744"/>
                    <a:gd name="connsiteY5" fmla="*/ 0 h 241234"/>
                    <a:gd name="connsiteX6" fmla="*/ 71169 w 304744"/>
                    <a:gd name="connsiteY6" fmla="*/ 78613 h 241234"/>
                    <a:gd name="connsiteX7" fmla="*/ 36466 w 304744"/>
                    <a:gd name="connsiteY7" fmla="*/ 99076 h 241234"/>
                    <a:gd name="connsiteX8" fmla="*/ 0 w 304744"/>
                    <a:gd name="connsiteY8" fmla="*/ 120582 h 24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44" h="241234">
                      <a:moveTo>
                        <a:pt x="0" y="120653"/>
                      </a:moveTo>
                      <a:lnTo>
                        <a:pt x="36466" y="142159"/>
                      </a:lnTo>
                      <a:lnTo>
                        <a:pt x="71169" y="162621"/>
                      </a:lnTo>
                      <a:cubicBezTo>
                        <a:pt x="88251" y="208509"/>
                        <a:pt x="132305" y="241235"/>
                        <a:pt x="184127" y="241235"/>
                      </a:cubicBezTo>
                      <a:cubicBezTo>
                        <a:pt x="250729" y="241235"/>
                        <a:pt x="304744" y="187219"/>
                        <a:pt x="304744" y="120617"/>
                      </a:cubicBezTo>
                      <a:cubicBezTo>
                        <a:pt x="304744" y="54015"/>
                        <a:pt x="250729" y="0"/>
                        <a:pt x="184127" y="0"/>
                      </a:cubicBezTo>
                      <a:cubicBezTo>
                        <a:pt x="132305" y="0"/>
                        <a:pt x="88251" y="32762"/>
                        <a:pt x="71169" y="78613"/>
                      </a:cubicBezTo>
                      <a:lnTo>
                        <a:pt x="36466" y="99076"/>
                      </a:lnTo>
                      <a:lnTo>
                        <a:pt x="0" y="120582"/>
                      </a:lnTo>
                      <a:close/>
                    </a:path>
                  </a:pathLst>
                </a:custGeom>
                <a:solidFill>
                  <a:srgbClr val="494949"/>
                </a:solidFill>
                <a:ln w="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1615ECE-C495-2943-5756-9408268BA4E5}"/>
                    </a:ext>
                  </a:extLst>
                </p:cNvPr>
                <p:cNvSpPr/>
                <p:nvPr/>
              </p:nvSpPr>
              <p:spPr>
                <a:xfrm>
                  <a:off x="4509776" y="2103575"/>
                  <a:ext cx="170676" cy="170676"/>
                </a:xfrm>
                <a:custGeom>
                  <a:avLst/>
                  <a:gdLst>
                    <a:gd name="connsiteX0" fmla="*/ 170677 w 170676"/>
                    <a:gd name="connsiteY0" fmla="*/ 85338 h 170676"/>
                    <a:gd name="connsiteX1" fmla="*/ 85338 w 170676"/>
                    <a:gd name="connsiteY1" fmla="*/ 170677 h 170676"/>
                    <a:gd name="connsiteX2" fmla="*/ 0 w 170676"/>
                    <a:gd name="connsiteY2" fmla="*/ 85338 h 170676"/>
                    <a:gd name="connsiteX3" fmla="*/ 85338 w 170676"/>
                    <a:gd name="connsiteY3" fmla="*/ 0 h 170676"/>
                    <a:gd name="connsiteX4" fmla="*/ 170677 w 170676"/>
                    <a:gd name="connsiteY4" fmla="*/ 85338 h 170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76" h="170676">
                      <a:moveTo>
                        <a:pt x="170677" y="85338"/>
                      </a:moveTo>
                      <a:cubicBezTo>
                        <a:pt x="170677" y="132469"/>
                        <a:pt x="132470" y="170677"/>
                        <a:pt x="85338" y="170677"/>
                      </a:cubicBezTo>
                      <a:cubicBezTo>
                        <a:pt x="38207" y="170677"/>
                        <a:pt x="0" y="132469"/>
                        <a:pt x="0" y="85338"/>
                      </a:cubicBezTo>
                      <a:cubicBezTo>
                        <a:pt x="0" y="38207"/>
                        <a:pt x="38207" y="0"/>
                        <a:pt x="85338" y="0"/>
                      </a:cubicBezTo>
                      <a:cubicBezTo>
                        <a:pt x="132470" y="0"/>
                        <a:pt x="170677" y="38207"/>
                        <a:pt x="170677" y="85338"/>
                      </a:cubicBezTo>
                      <a:close/>
                    </a:path>
                  </a:pathLst>
                </a:custGeom>
                <a:solidFill>
                  <a:srgbClr val="FFFFFF"/>
                </a:solidFill>
                <a:ln w="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6299D67E-9F83-FF3B-1816-46A481FC96D2}"/>
                    </a:ext>
                  </a:extLst>
                </p:cNvPr>
                <p:cNvSpPr/>
                <p:nvPr/>
              </p:nvSpPr>
              <p:spPr>
                <a:xfrm rot="3118920">
                  <a:off x="4546314" y="2140143"/>
                  <a:ext cx="97529" cy="97529"/>
                </a:xfrm>
                <a:custGeom>
                  <a:avLst/>
                  <a:gdLst>
                    <a:gd name="connsiteX0" fmla="*/ 97530 w 97529"/>
                    <a:gd name="connsiteY0" fmla="*/ 48765 h 97529"/>
                    <a:gd name="connsiteX1" fmla="*/ 48765 w 97529"/>
                    <a:gd name="connsiteY1" fmla="*/ 97530 h 97529"/>
                    <a:gd name="connsiteX2" fmla="*/ 0 w 97529"/>
                    <a:gd name="connsiteY2" fmla="*/ 48765 h 97529"/>
                    <a:gd name="connsiteX3" fmla="*/ 48765 w 97529"/>
                    <a:gd name="connsiteY3" fmla="*/ 0 h 97529"/>
                    <a:gd name="connsiteX4" fmla="*/ 97530 w 97529"/>
                    <a:gd name="connsiteY4" fmla="*/ 48765 h 9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29" h="97529">
                      <a:moveTo>
                        <a:pt x="97530" y="48765"/>
                      </a:moveTo>
                      <a:cubicBezTo>
                        <a:pt x="97530" y="75697"/>
                        <a:pt x="75697" y="97530"/>
                        <a:pt x="48765" y="97530"/>
                      </a:cubicBezTo>
                      <a:cubicBezTo>
                        <a:pt x="21833" y="97530"/>
                        <a:pt x="0" y="75697"/>
                        <a:pt x="0" y="48765"/>
                      </a:cubicBezTo>
                      <a:cubicBezTo>
                        <a:pt x="0" y="21833"/>
                        <a:pt x="21833" y="0"/>
                        <a:pt x="48765" y="0"/>
                      </a:cubicBezTo>
                      <a:cubicBezTo>
                        <a:pt x="75697" y="0"/>
                        <a:pt x="97530" y="21833"/>
                        <a:pt x="97530" y="48765"/>
                      </a:cubicBezTo>
                      <a:close/>
                    </a:path>
                  </a:pathLst>
                </a:custGeom>
                <a:solidFill>
                  <a:srgbClr val="119BD2"/>
                </a:solidFill>
                <a:ln w="0" cap="flat">
                  <a:noFill/>
                  <a:prstDash val="solid"/>
                  <a:miter/>
                </a:ln>
              </p:spPr>
              <p:txBody>
                <a:bodyPr rtlCol="0" anchor="ctr"/>
                <a:lstStyle/>
                <a:p>
                  <a:endParaRPr lang="en-US" dirty="0"/>
                </a:p>
              </p:txBody>
            </p:sp>
          </p:grpSp>
          <p:grpSp>
            <p:nvGrpSpPr>
              <p:cNvPr id="67" name="Graphic 2">
                <a:extLst>
                  <a:ext uri="{FF2B5EF4-FFF2-40B4-BE49-F238E27FC236}">
                    <a16:creationId xmlns:a16="http://schemas.microsoft.com/office/drawing/2014/main" id="{E405F9B7-C062-B2A4-16C1-AC665921CE20}"/>
                  </a:ext>
                </a:extLst>
              </p:cNvPr>
              <p:cNvGrpSpPr/>
              <p:nvPr/>
            </p:nvGrpSpPr>
            <p:grpSpPr>
              <a:xfrm>
                <a:off x="4746818" y="2926561"/>
                <a:ext cx="269608" cy="241188"/>
                <a:chOff x="4734253" y="2950018"/>
                <a:chExt cx="269608" cy="241188"/>
              </a:xfrm>
            </p:grpSpPr>
            <p:sp>
              <p:nvSpPr>
                <p:cNvPr id="68" name="Freeform: Shape 67">
                  <a:extLst>
                    <a:ext uri="{FF2B5EF4-FFF2-40B4-BE49-F238E27FC236}">
                      <a16:creationId xmlns:a16="http://schemas.microsoft.com/office/drawing/2014/main" id="{ABCB5785-FAA5-51CB-2E0D-01B918FDAC2B}"/>
                    </a:ext>
                  </a:extLst>
                </p:cNvPr>
                <p:cNvSpPr/>
                <p:nvPr/>
              </p:nvSpPr>
              <p:spPr>
                <a:xfrm>
                  <a:off x="4734253" y="2950018"/>
                  <a:ext cx="269608" cy="241188"/>
                </a:xfrm>
                <a:custGeom>
                  <a:avLst/>
                  <a:gdLst>
                    <a:gd name="connsiteX0" fmla="*/ 0 w 269608"/>
                    <a:gd name="connsiteY0" fmla="*/ 228864 h 241188"/>
                    <a:gd name="connsiteX1" fmla="*/ 42148 w 269608"/>
                    <a:gd name="connsiteY1" fmla="*/ 224836 h 241188"/>
                    <a:gd name="connsiteX2" fmla="*/ 82281 w 269608"/>
                    <a:gd name="connsiteY2" fmla="*/ 220988 h 241188"/>
                    <a:gd name="connsiteX3" fmla="*/ 219873 w 269608"/>
                    <a:gd name="connsiteY3" fmla="*/ 218219 h 241188"/>
                    <a:gd name="connsiteX4" fmla="*/ 246557 w 269608"/>
                    <a:gd name="connsiteY4" fmla="*/ 49736 h 241188"/>
                    <a:gd name="connsiteX5" fmla="*/ 78074 w 269608"/>
                    <a:gd name="connsiteY5" fmla="*/ 23052 h 241188"/>
                    <a:gd name="connsiteX6" fmla="*/ 32905 w 269608"/>
                    <a:gd name="connsiteY6" fmla="*/ 153055 h 241188"/>
                    <a:gd name="connsiteX7" fmla="*/ 16866 w 269608"/>
                    <a:gd name="connsiteY7" fmla="*/ 190025 h 241188"/>
                    <a:gd name="connsiteX8" fmla="*/ 0 w 269608"/>
                    <a:gd name="connsiteY8" fmla="*/ 228864 h 24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608" h="241188">
                      <a:moveTo>
                        <a:pt x="0" y="228864"/>
                      </a:moveTo>
                      <a:lnTo>
                        <a:pt x="42148" y="224836"/>
                      </a:lnTo>
                      <a:lnTo>
                        <a:pt x="82281" y="220988"/>
                      </a:lnTo>
                      <a:cubicBezTo>
                        <a:pt x="123063" y="248068"/>
                        <a:pt x="177941" y="248679"/>
                        <a:pt x="219873" y="218219"/>
                      </a:cubicBezTo>
                      <a:cubicBezTo>
                        <a:pt x="273780" y="179056"/>
                        <a:pt x="285720" y="103643"/>
                        <a:pt x="246557" y="49736"/>
                      </a:cubicBezTo>
                      <a:cubicBezTo>
                        <a:pt x="207394" y="-4171"/>
                        <a:pt x="131981" y="-16111"/>
                        <a:pt x="78074" y="23052"/>
                      </a:cubicBezTo>
                      <a:cubicBezTo>
                        <a:pt x="36142" y="53512"/>
                        <a:pt x="19743" y="105909"/>
                        <a:pt x="32905" y="153055"/>
                      </a:cubicBezTo>
                      <a:lnTo>
                        <a:pt x="16866" y="190025"/>
                      </a:lnTo>
                      <a:lnTo>
                        <a:pt x="0" y="228864"/>
                      </a:lnTo>
                      <a:close/>
                    </a:path>
                  </a:pathLst>
                </a:custGeom>
                <a:solidFill>
                  <a:srgbClr val="494949"/>
                </a:solidFill>
                <a:ln w="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EBAFF61-88C6-685E-57AB-CE971287C549}"/>
                    </a:ext>
                  </a:extLst>
                </p:cNvPr>
                <p:cNvSpPr/>
                <p:nvPr/>
              </p:nvSpPr>
              <p:spPr>
                <a:xfrm rot="-2458201">
                  <a:off x="4797900" y="2985447"/>
                  <a:ext cx="170676" cy="170676"/>
                </a:xfrm>
                <a:custGeom>
                  <a:avLst/>
                  <a:gdLst>
                    <a:gd name="connsiteX0" fmla="*/ 170677 w 170676"/>
                    <a:gd name="connsiteY0" fmla="*/ 85338 h 170676"/>
                    <a:gd name="connsiteX1" fmla="*/ 85338 w 170676"/>
                    <a:gd name="connsiteY1" fmla="*/ 170677 h 170676"/>
                    <a:gd name="connsiteX2" fmla="*/ 0 w 170676"/>
                    <a:gd name="connsiteY2" fmla="*/ 85338 h 170676"/>
                    <a:gd name="connsiteX3" fmla="*/ 85338 w 170676"/>
                    <a:gd name="connsiteY3" fmla="*/ 0 h 170676"/>
                    <a:gd name="connsiteX4" fmla="*/ 170677 w 170676"/>
                    <a:gd name="connsiteY4" fmla="*/ 85338 h 170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76" h="170676">
                      <a:moveTo>
                        <a:pt x="170677" y="85338"/>
                      </a:moveTo>
                      <a:cubicBezTo>
                        <a:pt x="170677" y="132469"/>
                        <a:pt x="132470" y="170677"/>
                        <a:pt x="85338" y="170677"/>
                      </a:cubicBezTo>
                      <a:cubicBezTo>
                        <a:pt x="38207" y="170677"/>
                        <a:pt x="0" y="132469"/>
                        <a:pt x="0" y="85338"/>
                      </a:cubicBezTo>
                      <a:cubicBezTo>
                        <a:pt x="0" y="38207"/>
                        <a:pt x="38207" y="0"/>
                        <a:pt x="85338" y="0"/>
                      </a:cubicBezTo>
                      <a:cubicBezTo>
                        <a:pt x="132470" y="0"/>
                        <a:pt x="170677" y="38207"/>
                        <a:pt x="170677" y="85338"/>
                      </a:cubicBezTo>
                      <a:close/>
                    </a:path>
                  </a:pathLst>
                </a:custGeom>
                <a:solidFill>
                  <a:srgbClr val="FFFFFF"/>
                </a:solidFill>
                <a:ln w="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6D541B8-2EC9-D724-E536-FC54CD5795D3}"/>
                    </a:ext>
                  </a:extLst>
                </p:cNvPr>
                <p:cNvSpPr/>
                <p:nvPr/>
              </p:nvSpPr>
              <p:spPr>
                <a:xfrm rot="-3126601">
                  <a:off x="4834464" y="3021833"/>
                  <a:ext cx="97529" cy="97529"/>
                </a:xfrm>
                <a:custGeom>
                  <a:avLst/>
                  <a:gdLst>
                    <a:gd name="connsiteX0" fmla="*/ 97530 w 97529"/>
                    <a:gd name="connsiteY0" fmla="*/ 48765 h 97529"/>
                    <a:gd name="connsiteX1" fmla="*/ 48765 w 97529"/>
                    <a:gd name="connsiteY1" fmla="*/ 97529 h 97529"/>
                    <a:gd name="connsiteX2" fmla="*/ 0 w 97529"/>
                    <a:gd name="connsiteY2" fmla="*/ 48765 h 97529"/>
                    <a:gd name="connsiteX3" fmla="*/ 48765 w 97529"/>
                    <a:gd name="connsiteY3" fmla="*/ 0 h 97529"/>
                    <a:gd name="connsiteX4" fmla="*/ 97530 w 97529"/>
                    <a:gd name="connsiteY4" fmla="*/ 48765 h 9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29" h="97529">
                      <a:moveTo>
                        <a:pt x="97530" y="48765"/>
                      </a:moveTo>
                      <a:cubicBezTo>
                        <a:pt x="97530" y="75697"/>
                        <a:pt x="75697" y="97529"/>
                        <a:pt x="48765" y="97529"/>
                      </a:cubicBezTo>
                      <a:cubicBezTo>
                        <a:pt x="21833" y="97529"/>
                        <a:pt x="0" y="75697"/>
                        <a:pt x="0" y="48765"/>
                      </a:cubicBezTo>
                      <a:cubicBezTo>
                        <a:pt x="0" y="21833"/>
                        <a:pt x="21833" y="0"/>
                        <a:pt x="48765" y="0"/>
                      </a:cubicBezTo>
                      <a:cubicBezTo>
                        <a:pt x="75697" y="0"/>
                        <a:pt x="97530" y="21833"/>
                        <a:pt x="97530" y="48765"/>
                      </a:cubicBezTo>
                      <a:close/>
                    </a:path>
                  </a:pathLst>
                </a:custGeom>
                <a:solidFill>
                  <a:srgbClr val="0271B9"/>
                </a:solidFill>
                <a:ln w="0" cap="flat">
                  <a:noFill/>
                  <a:prstDash val="solid"/>
                  <a:miter/>
                </a:ln>
              </p:spPr>
              <p:txBody>
                <a:bodyPr rtlCol="0" anchor="ctr"/>
                <a:lstStyle/>
                <a:p>
                  <a:endParaRPr lang="en-US"/>
                </a:p>
              </p:txBody>
            </p:sp>
          </p:grpSp>
          <p:grpSp>
            <p:nvGrpSpPr>
              <p:cNvPr id="71" name="Graphic 2">
                <a:extLst>
                  <a:ext uri="{FF2B5EF4-FFF2-40B4-BE49-F238E27FC236}">
                    <a16:creationId xmlns:a16="http://schemas.microsoft.com/office/drawing/2014/main" id="{4473E465-59EA-2F61-8A5E-62EF2350695B}"/>
                  </a:ext>
                </a:extLst>
              </p:cNvPr>
              <p:cNvGrpSpPr/>
              <p:nvPr/>
            </p:nvGrpSpPr>
            <p:grpSpPr>
              <a:xfrm>
                <a:off x="5526533" y="3470424"/>
                <a:ext cx="241248" cy="295891"/>
                <a:chOff x="5513968" y="3493881"/>
                <a:chExt cx="241248" cy="295891"/>
              </a:xfrm>
            </p:grpSpPr>
            <p:sp>
              <p:nvSpPr>
                <p:cNvPr id="72" name="Freeform: Shape 71">
                  <a:extLst>
                    <a:ext uri="{FF2B5EF4-FFF2-40B4-BE49-F238E27FC236}">
                      <a16:creationId xmlns:a16="http://schemas.microsoft.com/office/drawing/2014/main" id="{ECB499D6-3D1A-533C-37C5-7DCA65C9F78E}"/>
                    </a:ext>
                  </a:extLst>
                </p:cNvPr>
                <p:cNvSpPr/>
                <p:nvPr/>
              </p:nvSpPr>
              <p:spPr>
                <a:xfrm>
                  <a:off x="5513968" y="3493988"/>
                  <a:ext cx="241248" cy="295785"/>
                </a:xfrm>
                <a:custGeom>
                  <a:avLst/>
                  <a:gdLst>
                    <a:gd name="connsiteX0" fmla="*/ 63707 w 241248"/>
                    <a:gd name="connsiteY0" fmla="*/ 295749 h 295785"/>
                    <a:gd name="connsiteX1" fmla="*/ 95426 w 241248"/>
                    <a:gd name="connsiteY1" fmla="*/ 267699 h 295785"/>
                    <a:gd name="connsiteX2" fmla="*/ 125634 w 241248"/>
                    <a:gd name="connsiteY2" fmla="*/ 241015 h 295785"/>
                    <a:gd name="connsiteX3" fmla="*/ 235319 w 241248"/>
                    <a:gd name="connsiteY3" fmla="*/ 157906 h 295785"/>
                    <a:gd name="connsiteX4" fmla="*/ 157892 w 241248"/>
                    <a:gd name="connsiteY4" fmla="*/ 5929 h 295785"/>
                    <a:gd name="connsiteX5" fmla="*/ 5916 w 241248"/>
                    <a:gd name="connsiteY5" fmla="*/ 83356 h 295785"/>
                    <a:gd name="connsiteX6" fmla="*/ 45798 w 241248"/>
                    <a:gd name="connsiteY6" fmla="*/ 215086 h 295785"/>
                    <a:gd name="connsiteX7" fmla="*/ 54537 w 241248"/>
                    <a:gd name="connsiteY7" fmla="*/ 254428 h 295785"/>
                    <a:gd name="connsiteX8" fmla="*/ 63743 w 241248"/>
                    <a:gd name="connsiteY8" fmla="*/ 295785 h 29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48" h="295785">
                      <a:moveTo>
                        <a:pt x="63707" y="295749"/>
                      </a:moveTo>
                      <a:lnTo>
                        <a:pt x="95426" y="267699"/>
                      </a:lnTo>
                      <a:lnTo>
                        <a:pt x="125634" y="241015"/>
                      </a:lnTo>
                      <a:cubicBezTo>
                        <a:pt x="174543" y="238965"/>
                        <a:pt x="219280" y="207174"/>
                        <a:pt x="235319" y="157906"/>
                      </a:cubicBezTo>
                      <a:cubicBezTo>
                        <a:pt x="255890" y="94540"/>
                        <a:pt x="221222" y="26500"/>
                        <a:pt x="157892" y="5929"/>
                      </a:cubicBezTo>
                      <a:cubicBezTo>
                        <a:pt x="94527" y="-14641"/>
                        <a:pt x="26486" y="20027"/>
                        <a:pt x="5916" y="83356"/>
                      </a:cubicBezTo>
                      <a:cubicBezTo>
                        <a:pt x="-10087" y="132625"/>
                        <a:pt x="7426" y="184662"/>
                        <a:pt x="45798" y="215086"/>
                      </a:cubicBezTo>
                      <a:lnTo>
                        <a:pt x="54537" y="254428"/>
                      </a:lnTo>
                      <a:lnTo>
                        <a:pt x="63743" y="295785"/>
                      </a:lnTo>
                      <a:close/>
                    </a:path>
                  </a:pathLst>
                </a:custGeom>
                <a:solidFill>
                  <a:srgbClr val="494949"/>
                </a:solidFill>
                <a:ln w="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96112958-C1DD-F288-82BF-0D338678F310}"/>
                    </a:ext>
                  </a:extLst>
                </p:cNvPr>
                <p:cNvSpPr/>
                <p:nvPr/>
              </p:nvSpPr>
              <p:spPr>
                <a:xfrm rot="-2520001">
                  <a:off x="5549224" y="3529064"/>
                  <a:ext cx="170676" cy="170676"/>
                </a:xfrm>
                <a:custGeom>
                  <a:avLst/>
                  <a:gdLst>
                    <a:gd name="connsiteX0" fmla="*/ 170677 w 170676"/>
                    <a:gd name="connsiteY0" fmla="*/ 85338 h 170676"/>
                    <a:gd name="connsiteX1" fmla="*/ 85339 w 170676"/>
                    <a:gd name="connsiteY1" fmla="*/ 170677 h 170676"/>
                    <a:gd name="connsiteX2" fmla="*/ 0 w 170676"/>
                    <a:gd name="connsiteY2" fmla="*/ 85338 h 170676"/>
                    <a:gd name="connsiteX3" fmla="*/ 85339 w 170676"/>
                    <a:gd name="connsiteY3" fmla="*/ 0 h 170676"/>
                    <a:gd name="connsiteX4" fmla="*/ 170677 w 170676"/>
                    <a:gd name="connsiteY4" fmla="*/ 85338 h 170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76" h="170676">
                      <a:moveTo>
                        <a:pt x="170677" y="85338"/>
                      </a:moveTo>
                      <a:cubicBezTo>
                        <a:pt x="170677" y="132469"/>
                        <a:pt x="132470" y="170677"/>
                        <a:pt x="85339" y="170677"/>
                      </a:cubicBezTo>
                      <a:cubicBezTo>
                        <a:pt x="38208" y="170677"/>
                        <a:pt x="0" y="132469"/>
                        <a:pt x="0" y="85338"/>
                      </a:cubicBezTo>
                      <a:cubicBezTo>
                        <a:pt x="0" y="38207"/>
                        <a:pt x="38208" y="0"/>
                        <a:pt x="85339" y="0"/>
                      </a:cubicBezTo>
                      <a:cubicBezTo>
                        <a:pt x="132470" y="0"/>
                        <a:pt x="170677" y="38207"/>
                        <a:pt x="170677" y="85338"/>
                      </a:cubicBezTo>
                      <a:close/>
                    </a:path>
                  </a:pathLst>
                </a:custGeom>
                <a:solidFill>
                  <a:srgbClr val="FFFFFF"/>
                </a:solidFill>
                <a:ln w="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D8B090F-130D-C12C-02CA-288A7857BD60}"/>
                    </a:ext>
                  </a:extLst>
                </p:cNvPr>
                <p:cNvSpPr/>
                <p:nvPr/>
              </p:nvSpPr>
              <p:spPr>
                <a:xfrm rot="-4359601">
                  <a:off x="5585660" y="3565625"/>
                  <a:ext cx="97529" cy="97529"/>
                </a:xfrm>
                <a:custGeom>
                  <a:avLst/>
                  <a:gdLst>
                    <a:gd name="connsiteX0" fmla="*/ 97530 w 97529"/>
                    <a:gd name="connsiteY0" fmla="*/ 48765 h 97529"/>
                    <a:gd name="connsiteX1" fmla="*/ 48765 w 97529"/>
                    <a:gd name="connsiteY1" fmla="*/ 97529 h 97529"/>
                    <a:gd name="connsiteX2" fmla="*/ 0 w 97529"/>
                    <a:gd name="connsiteY2" fmla="*/ 48765 h 97529"/>
                    <a:gd name="connsiteX3" fmla="*/ 48765 w 97529"/>
                    <a:gd name="connsiteY3" fmla="*/ 0 h 97529"/>
                    <a:gd name="connsiteX4" fmla="*/ 97530 w 97529"/>
                    <a:gd name="connsiteY4" fmla="*/ 48765 h 9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29" h="97529">
                      <a:moveTo>
                        <a:pt x="97530" y="48765"/>
                      </a:moveTo>
                      <a:cubicBezTo>
                        <a:pt x="97530" y="75697"/>
                        <a:pt x="75697" y="97529"/>
                        <a:pt x="48765" y="97529"/>
                      </a:cubicBezTo>
                      <a:cubicBezTo>
                        <a:pt x="21832" y="97529"/>
                        <a:pt x="0" y="75697"/>
                        <a:pt x="0" y="48765"/>
                      </a:cubicBezTo>
                      <a:cubicBezTo>
                        <a:pt x="0" y="21833"/>
                        <a:pt x="21832" y="0"/>
                        <a:pt x="48765" y="0"/>
                      </a:cubicBezTo>
                      <a:cubicBezTo>
                        <a:pt x="75697" y="0"/>
                        <a:pt x="97530" y="21833"/>
                        <a:pt x="97530" y="48765"/>
                      </a:cubicBezTo>
                      <a:close/>
                    </a:path>
                  </a:pathLst>
                </a:custGeom>
                <a:solidFill>
                  <a:srgbClr val="4C61AA"/>
                </a:solidFill>
                <a:ln w="0"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DAFBB1F-351E-1246-4A1D-3B29C78DF126}"/>
                  </a:ext>
                </a:extLst>
              </p:cNvPr>
              <p:cNvGrpSpPr/>
              <p:nvPr/>
            </p:nvGrpSpPr>
            <p:grpSpPr>
              <a:xfrm>
                <a:off x="6454113" y="3468931"/>
                <a:ext cx="241265" cy="295802"/>
                <a:chOff x="6441548" y="3492388"/>
                <a:chExt cx="241265" cy="295802"/>
              </a:xfrm>
            </p:grpSpPr>
            <p:sp>
              <p:nvSpPr>
                <p:cNvPr id="76" name="Freeform: Shape 75">
                  <a:extLst>
                    <a:ext uri="{FF2B5EF4-FFF2-40B4-BE49-F238E27FC236}">
                      <a16:creationId xmlns:a16="http://schemas.microsoft.com/office/drawing/2014/main" id="{2CA246D1-9FCA-39D0-2162-6C58A041F4D7}"/>
                    </a:ext>
                  </a:extLst>
                </p:cNvPr>
                <p:cNvSpPr/>
                <p:nvPr/>
              </p:nvSpPr>
              <p:spPr>
                <a:xfrm>
                  <a:off x="6441548" y="3492388"/>
                  <a:ext cx="241265" cy="295802"/>
                </a:xfrm>
                <a:custGeom>
                  <a:avLst/>
                  <a:gdLst>
                    <a:gd name="connsiteX0" fmla="*/ 177522 w 241265"/>
                    <a:gd name="connsiteY0" fmla="*/ 295802 h 295802"/>
                    <a:gd name="connsiteX1" fmla="*/ 186729 w 241265"/>
                    <a:gd name="connsiteY1" fmla="*/ 254446 h 295802"/>
                    <a:gd name="connsiteX2" fmla="*/ 195467 w 241265"/>
                    <a:gd name="connsiteY2" fmla="*/ 215103 h 295802"/>
                    <a:gd name="connsiteX3" fmla="*/ 235350 w 241265"/>
                    <a:gd name="connsiteY3" fmla="*/ 83373 h 295802"/>
                    <a:gd name="connsiteX4" fmla="*/ 83373 w 241265"/>
                    <a:gd name="connsiteY4" fmla="*/ 5947 h 295802"/>
                    <a:gd name="connsiteX5" fmla="*/ 5946 w 241265"/>
                    <a:gd name="connsiteY5" fmla="*/ 157923 h 295802"/>
                    <a:gd name="connsiteX6" fmla="*/ 115631 w 241265"/>
                    <a:gd name="connsiteY6" fmla="*/ 241032 h 295802"/>
                    <a:gd name="connsiteX7" fmla="*/ 145840 w 241265"/>
                    <a:gd name="connsiteY7" fmla="*/ 267715 h 295802"/>
                    <a:gd name="connsiteX8" fmla="*/ 177558 w 241265"/>
                    <a:gd name="connsiteY8" fmla="*/ 295766 h 29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65" h="295802">
                      <a:moveTo>
                        <a:pt x="177522" y="295802"/>
                      </a:moveTo>
                      <a:lnTo>
                        <a:pt x="186729" y="254446"/>
                      </a:lnTo>
                      <a:lnTo>
                        <a:pt x="195467" y="215103"/>
                      </a:lnTo>
                      <a:cubicBezTo>
                        <a:pt x="233839" y="184679"/>
                        <a:pt x="251353" y="132677"/>
                        <a:pt x="235350" y="83373"/>
                      </a:cubicBezTo>
                      <a:cubicBezTo>
                        <a:pt x="214779" y="20008"/>
                        <a:pt x="146703" y="-14660"/>
                        <a:pt x="83373" y="5947"/>
                      </a:cubicBezTo>
                      <a:cubicBezTo>
                        <a:pt x="20008" y="26517"/>
                        <a:pt x="-14660" y="94593"/>
                        <a:pt x="5946" y="157923"/>
                      </a:cubicBezTo>
                      <a:cubicBezTo>
                        <a:pt x="21949" y="207191"/>
                        <a:pt x="66723" y="238982"/>
                        <a:pt x="115631" y="241032"/>
                      </a:cubicBezTo>
                      <a:lnTo>
                        <a:pt x="145840" y="267715"/>
                      </a:lnTo>
                      <a:lnTo>
                        <a:pt x="177558" y="295766"/>
                      </a:lnTo>
                      <a:close/>
                    </a:path>
                  </a:pathLst>
                </a:custGeom>
                <a:solidFill>
                  <a:srgbClr val="494949"/>
                </a:solidFill>
                <a:ln w="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1CD179ED-A08D-58B3-ABCB-FD8D4931207F}"/>
                    </a:ext>
                  </a:extLst>
                </p:cNvPr>
                <p:cNvSpPr/>
                <p:nvPr/>
              </p:nvSpPr>
              <p:spPr>
                <a:xfrm>
                  <a:off x="6476839" y="3527716"/>
                  <a:ext cx="170676" cy="170676"/>
                </a:xfrm>
                <a:custGeom>
                  <a:avLst/>
                  <a:gdLst>
                    <a:gd name="connsiteX0" fmla="*/ 170677 w 170676"/>
                    <a:gd name="connsiteY0" fmla="*/ 85338 h 170676"/>
                    <a:gd name="connsiteX1" fmla="*/ 85338 w 170676"/>
                    <a:gd name="connsiteY1" fmla="*/ 170677 h 170676"/>
                    <a:gd name="connsiteX2" fmla="*/ 0 w 170676"/>
                    <a:gd name="connsiteY2" fmla="*/ 85339 h 170676"/>
                    <a:gd name="connsiteX3" fmla="*/ 85338 w 170676"/>
                    <a:gd name="connsiteY3" fmla="*/ 0 h 170676"/>
                    <a:gd name="connsiteX4" fmla="*/ 170677 w 170676"/>
                    <a:gd name="connsiteY4" fmla="*/ 85338 h 170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76" h="170676">
                      <a:moveTo>
                        <a:pt x="170677" y="85338"/>
                      </a:moveTo>
                      <a:cubicBezTo>
                        <a:pt x="170677" y="132469"/>
                        <a:pt x="132470" y="170677"/>
                        <a:pt x="85338" y="170677"/>
                      </a:cubicBezTo>
                      <a:cubicBezTo>
                        <a:pt x="38207" y="170677"/>
                        <a:pt x="0" y="132470"/>
                        <a:pt x="0" y="85339"/>
                      </a:cubicBezTo>
                      <a:cubicBezTo>
                        <a:pt x="0" y="38208"/>
                        <a:pt x="38207" y="0"/>
                        <a:pt x="85338" y="0"/>
                      </a:cubicBezTo>
                      <a:cubicBezTo>
                        <a:pt x="132470" y="0"/>
                        <a:pt x="170677" y="38208"/>
                        <a:pt x="170677" y="85338"/>
                      </a:cubicBezTo>
                      <a:close/>
                    </a:path>
                  </a:pathLst>
                </a:custGeom>
                <a:solidFill>
                  <a:srgbClr val="FFFFFF"/>
                </a:solidFill>
                <a:ln w="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CFC8772-ADB3-C1A6-5B0B-240275DDA6A1}"/>
                    </a:ext>
                  </a:extLst>
                </p:cNvPr>
                <p:cNvSpPr/>
                <p:nvPr/>
              </p:nvSpPr>
              <p:spPr>
                <a:xfrm>
                  <a:off x="6513391" y="3564268"/>
                  <a:ext cx="97586" cy="97573"/>
                </a:xfrm>
                <a:custGeom>
                  <a:avLst/>
                  <a:gdLst>
                    <a:gd name="connsiteX0" fmla="*/ 2395 w 97586"/>
                    <a:gd name="connsiteY0" fmla="*/ 63855 h 97573"/>
                    <a:gd name="connsiteX1" fmla="*/ 33718 w 97586"/>
                    <a:gd name="connsiteY1" fmla="*/ 2395 h 97573"/>
                    <a:gd name="connsiteX2" fmla="*/ 95178 w 97586"/>
                    <a:gd name="connsiteY2" fmla="*/ 33718 h 97573"/>
                    <a:gd name="connsiteX3" fmla="*/ 63854 w 97586"/>
                    <a:gd name="connsiteY3" fmla="*/ 95178 h 97573"/>
                    <a:gd name="connsiteX4" fmla="*/ 2395 w 97586"/>
                    <a:gd name="connsiteY4" fmla="*/ 63855 h 97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86" h="97573">
                      <a:moveTo>
                        <a:pt x="2395" y="63855"/>
                      </a:moveTo>
                      <a:cubicBezTo>
                        <a:pt x="-5912" y="38250"/>
                        <a:pt x="8077" y="10738"/>
                        <a:pt x="33718" y="2395"/>
                      </a:cubicBezTo>
                      <a:cubicBezTo>
                        <a:pt x="59324" y="-5912"/>
                        <a:pt x="86834" y="8077"/>
                        <a:pt x="95178" y="33718"/>
                      </a:cubicBezTo>
                      <a:cubicBezTo>
                        <a:pt x="103521" y="59359"/>
                        <a:pt x="89496" y="86835"/>
                        <a:pt x="63854" y="95178"/>
                      </a:cubicBezTo>
                      <a:cubicBezTo>
                        <a:pt x="38249" y="103485"/>
                        <a:pt x="10739" y="89496"/>
                        <a:pt x="2395" y="63855"/>
                      </a:cubicBezTo>
                      <a:close/>
                    </a:path>
                  </a:pathLst>
                </a:custGeom>
                <a:solidFill>
                  <a:srgbClr val="65358D"/>
                </a:solidFill>
                <a:ln w="0" cap="flat">
                  <a:noFill/>
                  <a:prstDash val="solid"/>
                  <a:miter/>
                </a:ln>
              </p:spPr>
              <p:txBody>
                <a:bodyPr rtlCol="0" anchor="ctr"/>
                <a:lstStyle/>
                <a:p>
                  <a:endParaRPr lang="en-US"/>
                </a:p>
              </p:txBody>
            </p:sp>
          </p:grpSp>
          <p:grpSp>
            <p:nvGrpSpPr>
              <p:cNvPr id="79" name="Graphic 2">
                <a:extLst>
                  <a:ext uri="{FF2B5EF4-FFF2-40B4-BE49-F238E27FC236}">
                    <a16:creationId xmlns:a16="http://schemas.microsoft.com/office/drawing/2014/main" id="{07A49C0B-695C-DDBC-65F2-CD73F198D8EA}"/>
                  </a:ext>
                </a:extLst>
              </p:cNvPr>
              <p:cNvGrpSpPr/>
              <p:nvPr/>
            </p:nvGrpSpPr>
            <p:grpSpPr>
              <a:xfrm>
                <a:off x="7203614" y="2922498"/>
                <a:ext cx="269609" cy="241188"/>
                <a:chOff x="7191049" y="2945955"/>
                <a:chExt cx="269609" cy="241188"/>
              </a:xfrm>
            </p:grpSpPr>
            <p:sp>
              <p:nvSpPr>
                <p:cNvPr id="80" name="Freeform: Shape 79">
                  <a:extLst>
                    <a:ext uri="{FF2B5EF4-FFF2-40B4-BE49-F238E27FC236}">
                      <a16:creationId xmlns:a16="http://schemas.microsoft.com/office/drawing/2014/main" id="{9041703D-5BB0-5A62-C303-7687763673A5}"/>
                    </a:ext>
                  </a:extLst>
                </p:cNvPr>
                <p:cNvSpPr/>
                <p:nvPr/>
              </p:nvSpPr>
              <p:spPr>
                <a:xfrm>
                  <a:off x="7191049" y="2945955"/>
                  <a:ext cx="269609" cy="241188"/>
                </a:xfrm>
                <a:custGeom>
                  <a:avLst/>
                  <a:gdLst>
                    <a:gd name="connsiteX0" fmla="*/ 269609 w 269609"/>
                    <a:gd name="connsiteY0" fmla="*/ 228864 h 241188"/>
                    <a:gd name="connsiteX1" fmla="*/ 252743 w 269609"/>
                    <a:gd name="connsiteY1" fmla="*/ 190025 h 241188"/>
                    <a:gd name="connsiteX2" fmla="*/ 236703 w 269609"/>
                    <a:gd name="connsiteY2" fmla="*/ 153055 h 241188"/>
                    <a:gd name="connsiteX3" fmla="*/ 191535 w 269609"/>
                    <a:gd name="connsiteY3" fmla="*/ 23052 h 241188"/>
                    <a:gd name="connsiteX4" fmla="*/ 23052 w 269609"/>
                    <a:gd name="connsiteY4" fmla="*/ 49736 h 241188"/>
                    <a:gd name="connsiteX5" fmla="*/ 49736 w 269609"/>
                    <a:gd name="connsiteY5" fmla="*/ 218219 h 241188"/>
                    <a:gd name="connsiteX6" fmla="*/ 187327 w 269609"/>
                    <a:gd name="connsiteY6" fmla="*/ 220988 h 241188"/>
                    <a:gd name="connsiteX7" fmla="*/ 227461 w 269609"/>
                    <a:gd name="connsiteY7" fmla="*/ 224836 h 241188"/>
                    <a:gd name="connsiteX8" fmla="*/ 269609 w 269609"/>
                    <a:gd name="connsiteY8" fmla="*/ 228864 h 24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609" h="241188">
                      <a:moveTo>
                        <a:pt x="269609" y="228864"/>
                      </a:moveTo>
                      <a:lnTo>
                        <a:pt x="252743" y="190025"/>
                      </a:lnTo>
                      <a:lnTo>
                        <a:pt x="236703" y="153055"/>
                      </a:lnTo>
                      <a:cubicBezTo>
                        <a:pt x="249866" y="105909"/>
                        <a:pt x="233467" y="53512"/>
                        <a:pt x="191535" y="23052"/>
                      </a:cubicBezTo>
                      <a:cubicBezTo>
                        <a:pt x="137628" y="-16111"/>
                        <a:pt x="62215" y="-4171"/>
                        <a:pt x="23052" y="49736"/>
                      </a:cubicBezTo>
                      <a:cubicBezTo>
                        <a:pt x="-16111" y="103643"/>
                        <a:pt x="-4172" y="179056"/>
                        <a:pt x="49736" y="218219"/>
                      </a:cubicBezTo>
                      <a:cubicBezTo>
                        <a:pt x="91668" y="248679"/>
                        <a:pt x="146546" y="248068"/>
                        <a:pt x="187327" y="220988"/>
                      </a:cubicBezTo>
                      <a:lnTo>
                        <a:pt x="227461" y="224836"/>
                      </a:lnTo>
                      <a:lnTo>
                        <a:pt x="269609" y="228864"/>
                      </a:lnTo>
                      <a:close/>
                    </a:path>
                  </a:pathLst>
                </a:custGeom>
                <a:solidFill>
                  <a:srgbClr val="494949"/>
                </a:solidFill>
                <a:ln w="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5AFE2ACE-0EAB-0F55-138E-F6BAED37C2C7}"/>
                    </a:ext>
                  </a:extLst>
                </p:cNvPr>
                <p:cNvSpPr/>
                <p:nvPr/>
              </p:nvSpPr>
              <p:spPr>
                <a:xfrm rot="-728399">
                  <a:off x="7226344" y="2981241"/>
                  <a:ext cx="170676" cy="170676"/>
                </a:xfrm>
                <a:custGeom>
                  <a:avLst/>
                  <a:gdLst>
                    <a:gd name="connsiteX0" fmla="*/ 170677 w 170676"/>
                    <a:gd name="connsiteY0" fmla="*/ 85338 h 170676"/>
                    <a:gd name="connsiteX1" fmla="*/ 85339 w 170676"/>
                    <a:gd name="connsiteY1" fmla="*/ 170677 h 170676"/>
                    <a:gd name="connsiteX2" fmla="*/ 0 w 170676"/>
                    <a:gd name="connsiteY2" fmla="*/ 85338 h 170676"/>
                    <a:gd name="connsiteX3" fmla="*/ 85339 w 170676"/>
                    <a:gd name="connsiteY3" fmla="*/ 0 h 170676"/>
                    <a:gd name="connsiteX4" fmla="*/ 170677 w 170676"/>
                    <a:gd name="connsiteY4" fmla="*/ 85338 h 170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76" h="170676">
                      <a:moveTo>
                        <a:pt x="170677" y="85338"/>
                      </a:moveTo>
                      <a:cubicBezTo>
                        <a:pt x="170677" y="132469"/>
                        <a:pt x="132470" y="170677"/>
                        <a:pt x="85339" y="170677"/>
                      </a:cubicBezTo>
                      <a:cubicBezTo>
                        <a:pt x="38208" y="170677"/>
                        <a:pt x="0" y="132469"/>
                        <a:pt x="0" y="85338"/>
                      </a:cubicBezTo>
                      <a:cubicBezTo>
                        <a:pt x="0" y="38207"/>
                        <a:pt x="38208" y="0"/>
                        <a:pt x="85339" y="0"/>
                      </a:cubicBezTo>
                      <a:cubicBezTo>
                        <a:pt x="132470" y="0"/>
                        <a:pt x="170677" y="38207"/>
                        <a:pt x="170677" y="85338"/>
                      </a:cubicBezTo>
                      <a:close/>
                    </a:path>
                  </a:pathLst>
                </a:custGeom>
                <a:solidFill>
                  <a:srgbClr val="FFFFFF"/>
                </a:solidFill>
                <a:ln w="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28319B4-78BB-1DF0-9607-525F14D46CA8}"/>
                    </a:ext>
                  </a:extLst>
                </p:cNvPr>
                <p:cNvSpPr/>
                <p:nvPr/>
              </p:nvSpPr>
              <p:spPr>
                <a:xfrm>
                  <a:off x="7262937" y="3017806"/>
                  <a:ext cx="97531" cy="97531"/>
                </a:xfrm>
                <a:custGeom>
                  <a:avLst/>
                  <a:gdLst>
                    <a:gd name="connsiteX0" fmla="*/ 20103 w 97531"/>
                    <a:gd name="connsiteY0" fmla="*/ 88216 h 97531"/>
                    <a:gd name="connsiteX1" fmla="*/ 9315 w 97531"/>
                    <a:gd name="connsiteY1" fmla="*/ 20104 h 97531"/>
                    <a:gd name="connsiteX2" fmla="*/ 77427 w 97531"/>
                    <a:gd name="connsiteY2" fmla="*/ 9315 h 97531"/>
                    <a:gd name="connsiteX3" fmla="*/ 88216 w 97531"/>
                    <a:gd name="connsiteY3" fmla="*/ 77427 h 97531"/>
                    <a:gd name="connsiteX4" fmla="*/ 20103 w 97531"/>
                    <a:gd name="connsiteY4" fmla="*/ 88216 h 9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1" h="97531">
                      <a:moveTo>
                        <a:pt x="20103" y="88216"/>
                      </a:moveTo>
                      <a:cubicBezTo>
                        <a:pt x="-1690" y="72393"/>
                        <a:pt x="-6508" y="41897"/>
                        <a:pt x="9315" y="20104"/>
                      </a:cubicBezTo>
                      <a:cubicBezTo>
                        <a:pt x="25138" y="-1689"/>
                        <a:pt x="55634" y="-6509"/>
                        <a:pt x="77427" y="9315"/>
                      </a:cubicBezTo>
                      <a:cubicBezTo>
                        <a:pt x="99220" y="25138"/>
                        <a:pt x="104040" y="55634"/>
                        <a:pt x="88216" y="77427"/>
                      </a:cubicBezTo>
                      <a:cubicBezTo>
                        <a:pt x="72393" y="99221"/>
                        <a:pt x="41897" y="104040"/>
                        <a:pt x="20103" y="88216"/>
                      </a:cubicBezTo>
                      <a:close/>
                    </a:path>
                  </a:pathLst>
                </a:custGeom>
                <a:solidFill>
                  <a:srgbClr val="5E469A"/>
                </a:solidFill>
                <a:ln w="0" cap="flat">
                  <a:noFill/>
                  <a:prstDash val="solid"/>
                  <a:miter/>
                </a:ln>
              </p:spPr>
              <p:txBody>
                <a:bodyPr rtlCol="0" anchor="ctr"/>
                <a:lstStyle/>
                <a:p>
                  <a:endParaRPr lang="en-US"/>
                </a:p>
              </p:txBody>
            </p:sp>
          </p:grpSp>
          <p:grpSp>
            <p:nvGrpSpPr>
              <p:cNvPr id="83" name="Graphic 2">
                <a:extLst>
                  <a:ext uri="{FF2B5EF4-FFF2-40B4-BE49-F238E27FC236}">
                    <a16:creationId xmlns:a16="http://schemas.microsoft.com/office/drawing/2014/main" id="{C1F11700-5E12-8474-C5FD-0DF3E22F2DBE}"/>
                  </a:ext>
                </a:extLst>
              </p:cNvPr>
              <p:cNvGrpSpPr/>
              <p:nvPr/>
            </p:nvGrpSpPr>
            <p:grpSpPr>
              <a:xfrm>
                <a:off x="7467600" y="2120966"/>
                <a:ext cx="304744" cy="241234"/>
                <a:chOff x="7476266" y="2063333"/>
                <a:chExt cx="304744" cy="241234"/>
              </a:xfrm>
            </p:grpSpPr>
            <p:sp>
              <p:nvSpPr>
                <p:cNvPr id="84" name="Freeform: Shape 83">
                  <a:extLst>
                    <a:ext uri="{FF2B5EF4-FFF2-40B4-BE49-F238E27FC236}">
                      <a16:creationId xmlns:a16="http://schemas.microsoft.com/office/drawing/2014/main" id="{7951126D-1A80-5C4A-981F-A2EE90D15A87}"/>
                    </a:ext>
                  </a:extLst>
                </p:cNvPr>
                <p:cNvSpPr/>
                <p:nvPr/>
              </p:nvSpPr>
              <p:spPr>
                <a:xfrm>
                  <a:off x="7476266" y="2063333"/>
                  <a:ext cx="304744" cy="241234"/>
                </a:xfrm>
                <a:custGeom>
                  <a:avLst/>
                  <a:gdLst>
                    <a:gd name="connsiteX0" fmla="*/ 304744 w 304744"/>
                    <a:gd name="connsiteY0" fmla="*/ 120582 h 241234"/>
                    <a:gd name="connsiteX1" fmla="*/ 268278 w 304744"/>
                    <a:gd name="connsiteY1" fmla="*/ 99076 h 241234"/>
                    <a:gd name="connsiteX2" fmla="*/ 233575 w 304744"/>
                    <a:gd name="connsiteY2" fmla="*/ 78613 h 241234"/>
                    <a:gd name="connsiteX3" fmla="*/ 120617 w 304744"/>
                    <a:gd name="connsiteY3" fmla="*/ 0 h 241234"/>
                    <a:gd name="connsiteX4" fmla="*/ 0 w 304744"/>
                    <a:gd name="connsiteY4" fmla="*/ 120617 h 241234"/>
                    <a:gd name="connsiteX5" fmla="*/ 120617 w 304744"/>
                    <a:gd name="connsiteY5" fmla="*/ 241235 h 241234"/>
                    <a:gd name="connsiteX6" fmla="*/ 233575 w 304744"/>
                    <a:gd name="connsiteY6" fmla="*/ 162621 h 241234"/>
                    <a:gd name="connsiteX7" fmla="*/ 268278 w 304744"/>
                    <a:gd name="connsiteY7" fmla="*/ 142159 h 241234"/>
                    <a:gd name="connsiteX8" fmla="*/ 304744 w 304744"/>
                    <a:gd name="connsiteY8" fmla="*/ 120653 h 24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44" h="241234">
                      <a:moveTo>
                        <a:pt x="304744" y="120582"/>
                      </a:moveTo>
                      <a:lnTo>
                        <a:pt x="268278" y="99076"/>
                      </a:lnTo>
                      <a:lnTo>
                        <a:pt x="233575" y="78613"/>
                      </a:lnTo>
                      <a:cubicBezTo>
                        <a:pt x="216493" y="32726"/>
                        <a:pt x="172439" y="0"/>
                        <a:pt x="120617" y="0"/>
                      </a:cubicBezTo>
                      <a:cubicBezTo>
                        <a:pt x="54015" y="0"/>
                        <a:pt x="0" y="54015"/>
                        <a:pt x="0" y="120617"/>
                      </a:cubicBezTo>
                      <a:cubicBezTo>
                        <a:pt x="0" y="187219"/>
                        <a:pt x="54015" y="241235"/>
                        <a:pt x="120617" y="241235"/>
                      </a:cubicBezTo>
                      <a:cubicBezTo>
                        <a:pt x="172439" y="241235"/>
                        <a:pt x="216493" y="208509"/>
                        <a:pt x="233575" y="162621"/>
                      </a:cubicBezTo>
                      <a:lnTo>
                        <a:pt x="268278" y="142159"/>
                      </a:lnTo>
                      <a:lnTo>
                        <a:pt x="304744" y="120653"/>
                      </a:lnTo>
                      <a:close/>
                    </a:path>
                  </a:pathLst>
                </a:custGeom>
                <a:solidFill>
                  <a:srgbClr val="494949"/>
                </a:solidFill>
                <a:ln w="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A5B172A3-C23F-E0C0-6BCC-06DF972BA142}"/>
                    </a:ext>
                  </a:extLst>
                </p:cNvPr>
                <p:cNvSpPr/>
                <p:nvPr/>
              </p:nvSpPr>
              <p:spPr>
                <a:xfrm rot="-4846799">
                  <a:off x="7511779" y="2098735"/>
                  <a:ext cx="170676" cy="170676"/>
                </a:xfrm>
                <a:custGeom>
                  <a:avLst/>
                  <a:gdLst>
                    <a:gd name="connsiteX0" fmla="*/ 170677 w 170676"/>
                    <a:gd name="connsiteY0" fmla="*/ 85339 h 170676"/>
                    <a:gd name="connsiteX1" fmla="*/ 85338 w 170676"/>
                    <a:gd name="connsiteY1" fmla="*/ 170677 h 170676"/>
                    <a:gd name="connsiteX2" fmla="*/ 0 w 170676"/>
                    <a:gd name="connsiteY2" fmla="*/ 85339 h 170676"/>
                    <a:gd name="connsiteX3" fmla="*/ 85338 w 170676"/>
                    <a:gd name="connsiteY3" fmla="*/ 0 h 170676"/>
                    <a:gd name="connsiteX4" fmla="*/ 170677 w 170676"/>
                    <a:gd name="connsiteY4" fmla="*/ 85339 h 170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76" h="170676">
                      <a:moveTo>
                        <a:pt x="170677" y="85339"/>
                      </a:moveTo>
                      <a:cubicBezTo>
                        <a:pt x="170677" y="132470"/>
                        <a:pt x="132469" y="170677"/>
                        <a:pt x="85338" y="170677"/>
                      </a:cubicBezTo>
                      <a:cubicBezTo>
                        <a:pt x="38207" y="170677"/>
                        <a:pt x="0" y="132470"/>
                        <a:pt x="0" y="85339"/>
                      </a:cubicBezTo>
                      <a:cubicBezTo>
                        <a:pt x="0" y="38207"/>
                        <a:pt x="38207" y="0"/>
                        <a:pt x="85338" y="0"/>
                      </a:cubicBezTo>
                      <a:cubicBezTo>
                        <a:pt x="132469" y="0"/>
                        <a:pt x="170677" y="38207"/>
                        <a:pt x="170677" y="85339"/>
                      </a:cubicBezTo>
                      <a:close/>
                    </a:path>
                  </a:pathLst>
                </a:custGeom>
                <a:solidFill>
                  <a:srgbClr val="FFFFFF"/>
                </a:solidFill>
                <a:ln w="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C1F5F85-B3A4-51D0-F0D5-8A63068926D2}"/>
                    </a:ext>
                  </a:extLst>
                </p:cNvPr>
                <p:cNvSpPr/>
                <p:nvPr/>
              </p:nvSpPr>
              <p:spPr>
                <a:xfrm rot="-4846799">
                  <a:off x="7548353" y="2135308"/>
                  <a:ext cx="97529" cy="97529"/>
                </a:xfrm>
                <a:custGeom>
                  <a:avLst/>
                  <a:gdLst>
                    <a:gd name="connsiteX0" fmla="*/ 97530 w 97529"/>
                    <a:gd name="connsiteY0" fmla="*/ 48765 h 97529"/>
                    <a:gd name="connsiteX1" fmla="*/ 48765 w 97529"/>
                    <a:gd name="connsiteY1" fmla="*/ 97530 h 97529"/>
                    <a:gd name="connsiteX2" fmla="*/ 0 w 97529"/>
                    <a:gd name="connsiteY2" fmla="*/ 48765 h 97529"/>
                    <a:gd name="connsiteX3" fmla="*/ 48765 w 97529"/>
                    <a:gd name="connsiteY3" fmla="*/ 0 h 97529"/>
                    <a:gd name="connsiteX4" fmla="*/ 97530 w 97529"/>
                    <a:gd name="connsiteY4" fmla="*/ 48765 h 9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29" h="97529">
                      <a:moveTo>
                        <a:pt x="97530" y="48765"/>
                      </a:moveTo>
                      <a:cubicBezTo>
                        <a:pt x="97530" y="75697"/>
                        <a:pt x="75697" y="97530"/>
                        <a:pt x="48765" y="97530"/>
                      </a:cubicBezTo>
                      <a:cubicBezTo>
                        <a:pt x="21833" y="97530"/>
                        <a:pt x="0" y="75697"/>
                        <a:pt x="0" y="48765"/>
                      </a:cubicBezTo>
                      <a:cubicBezTo>
                        <a:pt x="0" y="21833"/>
                        <a:pt x="21833" y="0"/>
                        <a:pt x="48765" y="0"/>
                      </a:cubicBezTo>
                      <a:cubicBezTo>
                        <a:pt x="75697" y="0"/>
                        <a:pt x="97530" y="21833"/>
                        <a:pt x="97530" y="48765"/>
                      </a:cubicBezTo>
                      <a:close/>
                    </a:path>
                  </a:pathLst>
                </a:custGeom>
                <a:solidFill>
                  <a:srgbClr val="9C3A91"/>
                </a:solidFill>
                <a:ln w="0" cap="flat">
                  <a:noFill/>
                  <a:prstDash val="solid"/>
                  <a:miter/>
                </a:ln>
              </p:spPr>
              <p:txBody>
                <a:bodyPr rtlCol="0" anchor="ctr"/>
                <a:lstStyle/>
                <a:p>
                  <a:endParaRPr lang="en-US"/>
                </a:p>
              </p:txBody>
            </p:sp>
          </p:grpSp>
        </p:grpSp>
        <p:sp>
          <p:nvSpPr>
            <p:cNvPr id="2004" name="Freeform: Shape 2003">
              <a:extLst>
                <a:ext uri="{FF2B5EF4-FFF2-40B4-BE49-F238E27FC236}">
                  <a16:creationId xmlns:a16="http://schemas.microsoft.com/office/drawing/2014/main" id="{A8009A5D-4170-B9FB-4347-C97B37E35D2E}"/>
                </a:ext>
              </a:extLst>
            </p:cNvPr>
            <p:cNvSpPr/>
            <p:nvPr/>
          </p:nvSpPr>
          <p:spPr>
            <a:xfrm>
              <a:off x="4869997" y="962912"/>
              <a:ext cx="2452003" cy="2452003"/>
            </a:xfrm>
            <a:custGeom>
              <a:avLst/>
              <a:gdLst>
                <a:gd name="connsiteX0" fmla="*/ 1220428 w 2452003"/>
                <a:gd name="connsiteY0" fmla="*/ 13 h 2452003"/>
                <a:gd name="connsiteX1" fmla="*/ 2451991 w 2452003"/>
                <a:gd name="connsiteY1" fmla="*/ 1220428 h 2452003"/>
                <a:gd name="connsiteX2" fmla="*/ 1231576 w 2452003"/>
                <a:gd name="connsiteY2" fmla="*/ 2451991 h 2452003"/>
                <a:gd name="connsiteX3" fmla="*/ 13 w 2452003"/>
                <a:gd name="connsiteY3" fmla="*/ 1231576 h 2452003"/>
                <a:gd name="connsiteX4" fmla="*/ 1220428 w 2452003"/>
                <a:gd name="connsiteY4" fmla="*/ 13 h 245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003" h="2452003">
                  <a:moveTo>
                    <a:pt x="1220428" y="13"/>
                  </a:moveTo>
                  <a:cubicBezTo>
                    <a:pt x="1897525" y="-3080"/>
                    <a:pt x="2448898" y="543367"/>
                    <a:pt x="2451991" y="1220428"/>
                  </a:cubicBezTo>
                  <a:cubicBezTo>
                    <a:pt x="2455048" y="1897525"/>
                    <a:pt x="1908637" y="2448934"/>
                    <a:pt x="1231576" y="2451991"/>
                  </a:cubicBezTo>
                  <a:cubicBezTo>
                    <a:pt x="554479" y="2455048"/>
                    <a:pt x="3106" y="1908637"/>
                    <a:pt x="13" y="1231576"/>
                  </a:cubicBezTo>
                  <a:cubicBezTo>
                    <a:pt x="-3080" y="554479"/>
                    <a:pt x="543367" y="3106"/>
                    <a:pt x="1220428" y="13"/>
                  </a:cubicBezTo>
                  <a:close/>
                </a:path>
              </a:pathLst>
            </a:custGeom>
            <a:gradFill>
              <a:gsLst>
                <a:gs pos="0">
                  <a:srgbClr val="CCCCCC"/>
                </a:gs>
                <a:gs pos="28000">
                  <a:srgbClr val="D4D4D4"/>
                </a:gs>
                <a:gs pos="71000">
                  <a:srgbClr val="ECECEC"/>
                </a:gs>
                <a:gs pos="100000">
                  <a:srgbClr val="FFFFFF"/>
                </a:gs>
              </a:gsLst>
              <a:lin ang="1371601" scaled="1"/>
            </a:gradFill>
            <a:ln w="0" cap="flat">
              <a:noFill/>
              <a:prstDash val="solid"/>
              <a:miter/>
            </a:ln>
          </p:spPr>
          <p:txBody>
            <a:bodyPr rtlCol="0" anchor="ctr"/>
            <a:lstStyle/>
            <a:p>
              <a:endParaRPr lang="en-US"/>
            </a:p>
          </p:txBody>
        </p:sp>
      </p:grpSp>
      <p:sp>
        <p:nvSpPr>
          <p:cNvPr id="2005" name="Freeform: Shape 2004">
            <a:extLst>
              <a:ext uri="{FF2B5EF4-FFF2-40B4-BE49-F238E27FC236}">
                <a16:creationId xmlns:a16="http://schemas.microsoft.com/office/drawing/2014/main" id="{28D35CC7-49C6-63B9-3EB5-3E08C28E2560}"/>
              </a:ext>
            </a:extLst>
          </p:cNvPr>
          <p:cNvSpPr>
            <a:spLocks/>
          </p:cNvSpPr>
          <p:nvPr/>
        </p:nvSpPr>
        <p:spPr>
          <a:xfrm>
            <a:off x="4922251" y="2016900"/>
            <a:ext cx="2387823" cy="2387823"/>
          </a:xfrm>
          <a:custGeom>
            <a:avLst/>
            <a:gdLst>
              <a:gd name="connsiteX0" fmla="*/ 1 w 2387823"/>
              <a:gd name="connsiteY0" fmla="*/ 1192293 h 2387823"/>
              <a:gd name="connsiteX1" fmla="*/ 1195494 w 2387823"/>
              <a:gd name="connsiteY1" fmla="*/ 1 h 2387823"/>
              <a:gd name="connsiteX2" fmla="*/ 2387822 w 2387823"/>
              <a:gd name="connsiteY2" fmla="*/ 1195530 h 2387823"/>
              <a:gd name="connsiteX3" fmla="*/ 1192294 w 2387823"/>
              <a:gd name="connsiteY3" fmla="*/ 2387822 h 2387823"/>
              <a:gd name="connsiteX4" fmla="*/ 1 w 2387823"/>
              <a:gd name="connsiteY4" fmla="*/ 1192293 h 238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23" h="2387823">
                <a:moveTo>
                  <a:pt x="1" y="1192293"/>
                </a:moveTo>
                <a:cubicBezTo>
                  <a:pt x="900" y="532926"/>
                  <a:pt x="536126" y="-898"/>
                  <a:pt x="1195494" y="1"/>
                </a:cubicBezTo>
                <a:cubicBezTo>
                  <a:pt x="1854862" y="900"/>
                  <a:pt x="2388685" y="536162"/>
                  <a:pt x="2387822" y="1195530"/>
                </a:cubicBezTo>
                <a:cubicBezTo>
                  <a:pt x="2386923" y="1854898"/>
                  <a:pt x="1851661" y="2388721"/>
                  <a:pt x="1192294" y="2387822"/>
                </a:cubicBezTo>
                <a:cubicBezTo>
                  <a:pt x="532925" y="2386923"/>
                  <a:pt x="-898" y="1851697"/>
                  <a:pt x="1" y="1192293"/>
                </a:cubicBezTo>
                <a:close/>
              </a:path>
            </a:pathLst>
          </a:custGeom>
          <a:gradFill>
            <a:gsLst>
              <a:gs pos="0">
                <a:srgbClr val="FFFFFF"/>
              </a:gs>
              <a:gs pos="51000">
                <a:srgbClr val="F6F6F6"/>
              </a:gs>
              <a:gs pos="100000">
                <a:srgbClr val="E9E9E9"/>
              </a:gs>
            </a:gsLst>
            <a:lin ang="2802938" scaled="1"/>
          </a:gradFill>
          <a:ln w="0" cap="flat">
            <a:noFill/>
            <a:prstDash val="solid"/>
            <a:miter/>
          </a:ln>
        </p:spPr>
        <p:txBody>
          <a:bodyPr rtlCol="0" anchor="ctr"/>
          <a:lstStyle/>
          <a:p>
            <a:endParaRPr lang="en-US"/>
          </a:p>
        </p:txBody>
      </p:sp>
      <p:grpSp>
        <p:nvGrpSpPr>
          <p:cNvPr id="2033" name="Group 2032">
            <a:extLst>
              <a:ext uri="{FF2B5EF4-FFF2-40B4-BE49-F238E27FC236}">
                <a16:creationId xmlns:a16="http://schemas.microsoft.com/office/drawing/2014/main" id="{02A08720-4920-298D-641C-74F11C4C3B79}"/>
              </a:ext>
            </a:extLst>
          </p:cNvPr>
          <p:cNvGrpSpPr/>
          <p:nvPr/>
        </p:nvGrpSpPr>
        <p:grpSpPr>
          <a:xfrm>
            <a:off x="5734995" y="4103396"/>
            <a:ext cx="801094" cy="76168"/>
            <a:chOff x="5695452" y="2600681"/>
            <a:chExt cx="801094" cy="76168"/>
          </a:xfrm>
        </p:grpSpPr>
        <p:sp>
          <p:nvSpPr>
            <p:cNvPr id="2011" name="Freeform: Shape 2010">
              <a:extLst>
                <a:ext uri="{FF2B5EF4-FFF2-40B4-BE49-F238E27FC236}">
                  <a16:creationId xmlns:a16="http://schemas.microsoft.com/office/drawing/2014/main" id="{28B48F8F-3511-D79F-37DD-B14FEC2CAF73}"/>
                </a:ext>
              </a:extLst>
            </p:cNvPr>
            <p:cNvSpPr/>
            <p:nvPr/>
          </p:nvSpPr>
          <p:spPr>
            <a:xfrm>
              <a:off x="5695452" y="2600681"/>
              <a:ext cx="76168" cy="76168"/>
            </a:xfrm>
            <a:custGeom>
              <a:avLst/>
              <a:gdLst>
                <a:gd name="connsiteX0" fmla="*/ 76168 w 76168"/>
                <a:gd name="connsiteY0" fmla="*/ 38084 h 76168"/>
                <a:gd name="connsiteX1" fmla="*/ 38084 w 76168"/>
                <a:gd name="connsiteY1" fmla="*/ 76168 h 76168"/>
                <a:gd name="connsiteX2" fmla="*/ 0 w 76168"/>
                <a:gd name="connsiteY2" fmla="*/ 38084 h 76168"/>
                <a:gd name="connsiteX3" fmla="*/ 38084 w 76168"/>
                <a:gd name="connsiteY3" fmla="*/ 0 h 76168"/>
                <a:gd name="connsiteX4" fmla="*/ 76168 w 76168"/>
                <a:gd name="connsiteY4" fmla="*/ 38084 h 7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8" h="76168">
                  <a:moveTo>
                    <a:pt x="76168" y="38084"/>
                  </a:moveTo>
                  <a:cubicBezTo>
                    <a:pt x="76168" y="59117"/>
                    <a:pt x="59117" y="76168"/>
                    <a:pt x="38084" y="76168"/>
                  </a:cubicBezTo>
                  <a:cubicBezTo>
                    <a:pt x="17051" y="76168"/>
                    <a:pt x="0" y="59117"/>
                    <a:pt x="0" y="38084"/>
                  </a:cubicBezTo>
                  <a:cubicBezTo>
                    <a:pt x="0" y="17051"/>
                    <a:pt x="17051" y="0"/>
                    <a:pt x="38084" y="0"/>
                  </a:cubicBezTo>
                  <a:cubicBezTo>
                    <a:pt x="59118" y="0"/>
                    <a:pt x="76168" y="17051"/>
                    <a:pt x="76168" y="38084"/>
                  </a:cubicBezTo>
                  <a:close/>
                </a:path>
              </a:pathLst>
            </a:custGeom>
            <a:solidFill>
              <a:srgbClr val="3FB9C6"/>
            </a:solidFill>
            <a:ln w="0" cap="flat">
              <a:noFill/>
              <a:prstDash val="solid"/>
              <a:miter/>
            </a:ln>
          </p:spPr>
          <p:txBody>
            <a:bodyPr rtlCol="0" anchor="ctr"/>
            <a:lstStyle/>
            <a:p>
              <a:endParaRPr lang="en-US"/>
            </a:p>
          </p:txBody>
        </p:sp>
        <p:sp>
          <p:nvSpPr>
            <p:cNvPr id="2012" name="Freeform: Shape 2011">
              <a:extLst>
                <a:ext uri="{FF2B5EF4-FFF2-40B4-BE49-F238E27FC236}">
                  <a16:creationId xmlns:a16="http://schemas.microsoft.com/office/drawing/2014/main" id="{65B95423-0422-7F06-59D1-8A55F3CA022A}"/>
                </a:ext>
              </a:extLst>
            </p:cNvPr>
            <p:cNvSpPr/>
            <p:nvPr/>
          </p:nvSpPr>
          <p:spPr>
            <a:xfrm>
              <a:off x="5840415" y="2600681"/>
              <a:ext cx="76168" cy="76168"/>
            </a:xfrm>
            <a:custGeom>
              <a:avLst/>
              <a:gdLst>
                <a:gd name="connsiteX0" fmla="*/ 76168 w 76168"/>
                <a:gd name="connsiteY0" fmla="*/ 38084 h 76168"/>
                <a:gd name="connsiteX1" fmla="*/ 38084 w 76168"/>
                <a:gd name="connsiteY1" fmla="*/ 76168 h 76168"/>
                <a:gd name="connsiteX2" fmla="*/ 0 w 76168"/>
                <a:gd name="connsiteY2" fmla="*/ 38084 h 76168"/>
                <a:gd name="connsiteX3" fmla="*/ 38084 w 76168"/>
                <a:gd name="connsiteY3" fmla="*/ 0 h 76168"/>
                <a:gd name="connsiteX4" fmla="*/ 76168 w 76168"/>
                <a:gd name="connsiteY4" fmla="*/ 38084 h 7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8" h="76168">
                  <a:moveTo>
                    <a:pt x="76168" y="38084"/>
                  </a:moveTo>
                  <a:cubicBezTo>
                    <a:pt x="76168" y="59117"/>
                    <a:pt x="59117" y="76168"/>
                    <a:pt x="38084" y="76168"/>
                  </a:cubicBezTo>
                  <a:cubicBezTo>
                    <a:pt x="17051" y="76168"/>
                    <a:pt x="0" y="59117"/>
                    <a:pt x="0" y="38084"/>
                  </a:cubicBezTo>
                  <a:cubicBezTo>
                    <a:pt x="0" y="17051"/>
                    <a:pt x="17051" y="0"/>
                    <a:pt x="38084" y="0"/>
                  </a:cubicBezTo>
                  <a:cubicBezTo>
                    <a:pt x="59118" y="0"/>
                    <a:pt x="76168" y="17051"/>
                    <a:pt x="76168" y="38084"/>
                  </a:cubicBezTo>
                  <a:close/>
                </a:path>
              </a:pathLst>
            </a:custGeom>
            <a:solidFill>
              <a:srgbClr val="119BD2"/>
            </a:solidFill>
            <a:ln w="0" cap="flat">
              <a:noFill/>
              <a:prstDash val="solid"/>
              <a:miter/>
            </a:ln>
          </p:spPr>
          <p:txBody>
            <a:bodyPr rtlCol="0" anchor="ctr"/>
            <a:lstStyle/>
            <a:p>
              <a:endParaRPr lang="en-US"/>
            </a:p>
          </p:txBody>
        </p:sp>
        <p:sp>
          <p:nvSpPr>
            <p:cNvPr id="2013" name="Freeform: Shape 2012">
              <a:extLst>
                <a:ext uri="{FF2B5EF4-FFF2-40B4-BE49-F238E27FC236}">
                  <a16:creationId xmlns:a16="http://schemas.microsoft.com/office/drawing/2014/main" id="{5CFC970D-16C2-43EB-B919-6932A5C41B15}"/>
                </a:ext>
              </a:extLst>
            </p:cNvPr>
            <p:cNvSpPr/>
            <p:nvPr/>
          </p:nvSpPr>
          <p:spPr>
            <a:xfrm>
              <a:off x="5985415" y="2600681"/>
              <a:ext cx="76168" cy="76168"/>
            </a:xfrm>
            <a:custGeom>
              <a:avLst/>
              <a:gdLst>
                <a:gd name="connsiteX0" fmla="*/ 76168 w 76168"/>
                <a:gd name="connsiteY0" fmla="*/ 38084 h 76168"/>
                <a:gd name="connsiteX1" fmla="*/ 38084 w 76168"/>
                <a:gd name="connsiteY1" fmla="*/ 76168 h 76168"/>
                <a:gd name="connsiteX2" fmla="*/ 0 w 76168"/>
                <a:gd name="connsiteY2" fmla="*/ 38084 h 76168"/>
                <a:gd name="connsiteX3" fmla="*/ 38084 w 76168"/>
                <a:gd name="connsiteY3" fmla="*/ 0 h 76168"/>
                <a:gd name="connsiteX4" fmla="*/ 76168 w 76168"/>
                <a:gd name="connsiteY4" fmla="*/ 38084 h 7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8" h="76168">
                  <a:moveTo>
                    <a:pt x="76168" y="38084"/>
                  </a:moveTo>
                  <a:cubicBezTo>
                    <a:pt x="76168" y="59117"/>
                    <a:pt x="59117" y="76168"/>
                    <a:pt x="38084" y="76168"/>
                  </a:cubicBezTo>
                  <a:cubicBezTo>
                    <a:pt x="17051" y="76168"/>
                    <a:pt x="0" y="59117"/>
                    <a:pt x="0" y="38084"/>
                  </a:cubicBezTo>
                  <a:cubicBezTo>
                    <a:pt x="0" y="17051"/>
                    <a:pt x="17051" y="0"/>
                    <a:pt x="38084" y="0"/>
                  </a:cubicBezTo>
                  <a:cubicBezTo>
                    <a:pt x="59118" y="0"/>
                    <a:pt x="76168" y="17051"/>
                    <a:pt x="76168" y="38084"/>
                  </a:cubicBezTo>
                  <a:close/>
                </a:path>
              </a:pathLst>
            </a:custGeom>
            <a:solidFill>
              <a:srgbClr val="0271B9"/>
            </a:solidFill>
            <a:ln w="0" cap="flat">
              <a:noFill/>
              <a:prstDash val="solid"/>
              <a:miter/>
            </a:ln>
          </p:spPr>
          <p:txBody>
            <a:bodyPr rtlCol="0" anchor="ctr"/>
            <a:lstStyle/>
            <a:p>
              <a:endParaRPr lang="en-US"/>
            </a:p>
          </p:txBody>
        </p:sp>
        <p:sp>
          <p:nvSpPr>
            <p:cNvPr id="2014" name="Freeform: Shape 2013">
              <a:extLst>
                <a:ext uri="{FF2B5EF4-FFF2-40B4-BE49-F238E27FC236}">
                  <a16:creationId xmlns:a16="http://schemas.microsoft.com/office/drawing/2014/main" id="{B85136B7-6D7A-7AC2-07EB-78CE521EB36D}"/>
                </a:ext>
              </a:extLst>
            </p:cNvPr>
            <p:cNvSpPr/>
            <p:nvPr/>
          </p:nvSpPr>
          <p:spPr>
            <a:xfrm>
              <a:off x="6130415" y="2600681"/>
              <a:ext cx="76168" cy="76168"/>
            </a:xfrm>
            <a:custGeom>
              <a:avLst/>
              <a:gdLst>
                <a:gd name="connsiteX0" fmla="*/ 76168 w 76168"/>
                <a:gd name="connsiteY0" fmla="*/ 38084 h 76168"/>
                <a:gd name="connsiteX1" fmla="*/ 38084 w 76168"/>
                <a:gd name="connsiteY1" fmla="*/ 76168 h 76168"/>
                <a:gd name="connsiteX2" fmla="*/ 0 w 76168"/>
                <a:gd name="connsiteY2" fmla="*/ 38084 h 76168"/>
                <a:gd name="connsiteX3" fmla="*/ 38084 w 76168"/>
                <a:gd name="connsiteY3" fmla="*/ 0 h 76168"/>
                <a:gd name="connsiteX4" fmla="*/ 76168 w 76168"/>
                <a:gd name="connsiteY4" fmla="*/ 38084 h 7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8" h="76168">
                  <a:moveTo>
                    <a:pt x="76168" y="38084"/>
                  </a:moveTo>
                  <a:cubicBezTo>
                    <a:pt x="76168" y="59117"/>
                    <a:pt x="59117" y="76168"/>
                    <a:pt x="38084" y="76168"/>
                  </a:cubicBezTo>
                  <a:cubicBezTo>
                    <a:pt x="17051" y="76168"/>
                    <a:pt x="0" y="59117"/>
                    <a:pt x="0" y="38084"/>
                  </a:cubicBezTo>
                  <a:cubicBezTo>
                    <a:pt x="0" y="17051"/>
                    <a:pt x="17051" y="0"/>
                    <a:pt x="38084" y="0"/>
                  </a:cubicBezTo>
                  <a:cubicBezTo>
                    <a:pt x="59118" y="0"/>
                    <a:pt x="76168" y="17051"/>
                    <a:pt x="76168" y="38084"/>
                  </a:cubicBezTo>
                  <a:close/>
                </a:path>
              </a:pathLst>
            </a:custGeom>
            <a:solidFill>
              <a:srgbClr val="4C61AA"/>
            </a:solidFill>
            <a:ln w="0" cap="flat">
              <a:noFill/>
              <a:prstDash val="solid"/>
              <a:miter/>
            </a:ln>
          </p:spPr>
          <p:txBody>
            <a:bodyPr rtlCol="0" anchor="ctr"/>
            <a:lstStyle/>
            <a:p>
              <a:endParaRPr lang="en-US"/>
            </a:p>
          </p:txBody>
        </p:sp>
        <p:sp>
          <p:nvSpPr>
            <p:cNvPr id="2015" name="Freeform: Shape 2014">
              <a:extLst>
                <a:ext uri="{FF2B5EF4-FFF2-40B4-BE49-F238E27FC236}">
                  <a16:creationId xmlns:a16="http://schemas.microsoft.com/office/drawing/2014/main" id="{2471F1E6-A65F-B600-964E-CE8DB0B97FCF}"/>
                </a:ext>
              </a:extLst>
            </p:cNvPr>
            <p:cNvSpPr/>
            <p:nvPr/>
          </p:nvSpPr>
          <p:spPr>
            <a:xfrm>
              <a:off x="6275379" y="2600681"/>
              <a:ext cx="76168" cy="76168"/>
            </a:xfrm>
            <a:custGeom>
              <a:avLst/>
              <a:gdLst>
                <a:gd name="connsiteX0" fmla="*/ 76168 w 76168"/>
                <a:gd name="connsiteY0" fmla="*/ 38084 h 76168"/>
                <a:gd name="connsiteX1" fmla="*/ 38084 w 76168"/>
                <a:gd name="connsiteY1" fmla="*/ 76168 h 76168"/>
                <a:gd name="connsiteX2" fmla="*/ 0 w 76168"/>
                <a:gd name="connsiteY2" fmla="*/ 38084 h 76168"/>
                <a:gd name="connsiteX3" fmla="*/ 38084 w 76168"/>
                <a:gd name="connsiteY3" fmla="*/ 0 h 76168"/>
                <a:gd name="connsiteX4" fmla="*/ 76168 w 76168"/>
                <a:gd name="connsiteY4" fmla="*/ 38084 h 7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8" h="76168">
                  <a:moveTo>
                    <a:pt x="76168" y="38084"/>
                  </a:moveTo>
                  <a:cubicBezTo>
                    <a:pt x="76168" y="59117"/>
                    <a:pt x="59117" y="76168"/>
                    <a:pt x="38084" y="76168"/>
                  </a:cubicBezTo>
                  <a:cubicBezTo>
                    <a:pt x="17051" y="76168"/>
                    <a:pt x="0" y="59117"/>
                    <a:pt x="0" y="38084"/>
                  </a:cubicBezTo>
                  <a:cubicBezTo>
                    <a:pt x="0" y="17051"/>
                    <a:pt x="17051" y="0"/>
                    <a:pt x="38084" y="0"/>
                  </a:cubicBezTo>
                  <a:cubicBezTo>
                    <a:pt x="59118" y="0"/>
                    <a:pt x="76168" y="17051"/>
                    <a:pt x="76168" y="38084"/>
                  </a:cubicBezTo>
                  <a:close/>
                </a:path>
              </a:pathLst>
            </a:custGeom>
            <a:solidFill>
              <a:srgbClr val="5E469A"/>
            </a:solidFill>
            <a:ln w="0" cap="flat">
              <a:noFill/>
              <a:prstDash val="solid"/>
              <a:miter/>
            </a:ln>
          </p:spPr>
          <p:txBody>
            <a:bodyPr rtlCol="0" anchor="ctr"/>
            <a:lstStyle/>
            <a:p>
              <a:endParaRPr lang="en-US"/>
            </a:p>
          </p:txBody>
        </p:sp>
        <p:sp>
          <p:nvSpPr>
            <p:cNvPr id="2016" name="Freeform: Shape 2015">
              <a:extLst>
                <a:ext uri="{FF2B5EF4-FFF2-40B4-BE49-F238E27FC236}">
                  <a16:creationId xmlns:a16="http://schemas.microsoft.com/office/drawing/2014/main" id="{6646B6A6-C80B-BD1C-61FE-84637D06C9B9}"/>
                </a:ext>
              </a:extLst>
            </p:cNvPr>
            <p:cNvSpPr/>
            <p:nvPr/>
          </p:nvSpPr>
          <p:spPr>
            <a:xfrm>
              <a:off x="6420378" y="2600681"/>
              <a:ext cx="76168" cy="76168"/>
            </a:xfrm>
            <a:custGeom>
              <a:avLst/>
              <a:gdLst>
                <a:gd name="connsiteX0" fmla="*/ 76168 w 76168"/>
                <a:gd name="connsiteY0" fmla="*/ 38084 h 76168"/>
                <a:gd name="connsiteX1" fmla="*/ 38084 w 76168"/>
                <a:gd name="connsiteY1" fmla="*/ 76168 h 76168"/>
                <a:gd name="connsiteX2" fmla="*/ 0 w 76168"/>
                <a:gd name="connsiteY2" fmla="*/ 38084 h 76168"/>
                <a:gd name="connsiteX3" fmla="*/ 38084 w 76168"/>
                <a:gd name="connsiteY3" fmla="*/ 0 h 76168"/>
                <a:gd name="connsiteX4" fmla="*/ 76168 w 76168"/>
                <a:gd name="connsiteY4" fmla="*/ 38084 h 7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8" h="76168">
                  <a:moveTo>
                    <a:pt x="76168" y="38084"/>
                  </a:moveTo>
                  <a:cubicBezTo>
                    <a:pt x="76168" y="59117"/>
                    <a:pt x="59117" y="76168"/>
                    <a:pt x="38084" y="76168"/>
                  </a:cubicBezTo>
                  <a:cubicBezTo>
                    <a:pt x="17051" y="76168"/>
                    <a:pt x="0" y="59117"/>
                    <a:pt x="0" y="38084"/>
                  </a:cubicBezTo>
                  <a:cubicBezTo>
                    <a:pt x="0" y="17051"/>
                    <a:pt x="17051" y="0"/>
                    <a:pt x="38084" y="0"/>
                  </a:cubicBezTo>
                  <a:cubicBezTo>
                    <a:pt x="59118" y="0"/>
                    <a:pt x="76168" y="17051"/>
                    <a:pt x="76168" y="38084"/>
                  </a:cubicBezTo>
                  <a:close/>
                </a:path>
              </a:pathLst>
            </a:custGeom>
            <a:solidFill>
              <a:srgbClr val="9C3A91"/>
            </a:solidFill>
            <a:ln w="0" cap="flat">
              <a:noFill/>
              <a:prstDash val="solid"/>
              <a:miter/>
            </a:ln>
          </p:spPr>
          <p:txBody>
            <a:bodyPr rtlCol="0" anchor="ctr"/>
            <a:lstStyle/>
            <a:p>
              <a:endParaRPr lang="en-US"/>
            </a:p>
          </p:txBody>
        </p:sp>
      </p:grpSp>
      <p:grpSp>
        <p:nvGrpSpPr>
          <p:cNvPr id="2026" name="Group 2025">
            <a:extLst>
              <a:ext uri="{FF2B5EF4-FFF2-40B4-BE49-F238E27FC236}">
                <a16:creationId xmlns:a16="http://schemas.microsoft.com/office/drawing/2014/main" id="{7A61F53D-5BC3-4FBC-25E1-14DCA047F270}"/>
              </a:ext>
            </a:extLst>
          </p:cNvPr>
          <p:cNvGrpSpPr/>
          <p:nvPr/>
        </p:nvGrpSpPr>
        <p:grpSpPr>
          <a:xfrm>
            <a:off x="3354887" y="1397503"/>
            <a:ext cx="1270438" cy="1132091"/>
            <a:chOff x="3045466" y="1622832"/>
            <a:chExt cx="1270438" cy="1132091"/>
          </a:xfrm>
        </p:grpSpPr>
        <p:sp>
          <p:nvSpPr>
            <p:cNvPr id="90" name="Freeform: Shape 89">
              <a:extLst>
                <a:ext uri="{FF2B5EF4-FFF2-40B4-BE49-F238E27FC236}">
                  <a16:creationId xmlns:a16="http://schemas.microsoft.com/office/drawing/2014/main" id="{04173E1D-5364-3074-9F23-F036EE516685}"/>
                </a:ext>
              </a:extLst>
            </p:cNvPr>
            <p:cNvSpPr/>
            <p:nvPr/>
          </p:nvSpPr>
          <p:spPr>
            <a:xfrm rot="1410970">
              <a:off x="3045466" y="1622832"/>
              <a:ext cx="1270438" cy="1132091"/>
            </a:xfrm>
            <a:custGeom>
              <a:avLst/>
              <a:gdLst>
                <a:gd name="connsiteX0" fmla="*/ 1270438 w 1270438"/>
                <a:gd name="connsiteY0" fmla="*/ 566082 h 1132091"/>
                <a:gd name="connsiteX1" fmla="*/ 1122490 w 1270438"/>
                <a:gd name="connsiteY1" fmla="*/ 462510 h 1132091"/>
                <a:gd name="connsiteX2" fmla="*/ 566046 w 1270438"/>
                <a:gd name="connsiteY2" fmla="*/ 0 h 1132091"/>
                <a:gd name="connsiteX3" fmla="*/ 0 w 1270438"/>
                <a:gd name="connsiteY3" fmla="*/ 566046 h 1132091"/>
                <a:gd name="connsiteX4" fmla="*/ 566046 w 1270438"/>
                <a:gd name="connsiteY4" fmla="*/ 1132091 h 1132091"/>
                <a:gd name="connsiteX5" fmla="*/ 1122490 w 1270438"/>
                <a:gd name="connsiteY5" fmla="*/ 669581 h 1132091"/>
                <a:gd name="connsiteX6" fmla="*/ 1270438 w 1270438"/>
                <a:gd name="connsiteY6" fmla="*/ 566010 h 11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438" h="1132091">
                  <a:moveTo>
                    <a:pt x="1270438" y="566082"/>
                  </a:moveTo>
                  <a:lnTo>
                    <a:pt x="1122490" y="462510"/>
                  </a:lnTo>
                  <a:cubicBezTo>
                    <a:pt x="1073797" y="199375"/>
                    <a:pt x="843279" y="0"/>
                    <a:pt x="566046" y="0"/>
                  </a:cubicBezTo>
                  <a:cubicBezTo>
                    <a:pt x="253426" y="0"/>
                    <a:pt x="0" y="253426"/>
                    <a:pt x="0" y="566046"/>
                  </a:cubicBezTo>
                  <a:cubicBezTo>
                    <a:pt x="0" y="878666"/>
                    <a:pt x="253426" y="1132091"/>
                    <a:pt x="566046" y="1132091"/>
                  </a:cubicBezTo>
                  <a:cubicBezTo>
                    <a:pt x="843279" y="1132091"/>
                    <a:pt x="1073797" y="932753"/>
                    <a:pt x="1122490" y="669581"/>
                  </a:cubicBezTo>
                  <a:lnTo>
                    <a:pt x="1270438" y="566010"/>
                  </a:lnTo>
                  <a:close/>
                </a:path>
              </a:pathLst>
            </a:custGeom>
            <a:solidFill>
              <a:srgbClr val="3FB9C6"/>
            </a:solidFill>
            <a:ln w="0" cap="flat">
              <a:noFill/>
              <a:prstDash val="solid"/>
              <a:miter/>
            </a:ln>
          </p:spPr>
          <p:txBody>
            <a:bodyPr rtlCol="0" anchor="ctr"/>
            <a:lstStyle/>
            <a:p>
              <a:endParaRPr lang="en-US"/>
            </a:p>
          </p:txBody>
        </p:sp>
        <p:sp>
          <p:nvSpPr>
            <p:cNvPr id="1616" name="Freeform: Shape 1615">
              <a:extLst>
                <a:ext uri="{FF2B5EF4-FFF2-40B4-BE49-F238E27FC236}">
                  <a16:creationId xmlns:a16="http://schemas.microsoft.com/office/drawing/2014/main" id="{977E3193-B2A1-F9A5-8F04-A7FBAE692943}"/>
                </a:ext>
              </a:extLst>
            </p:cNvPr>
            <p:cNvSpPr/>
            <p:nvPr/>
          </p:nvSpPr>
          <p:spPr>
            <a:xfrm rot="18900000">
              <a:off x="3169944" y="1735034"/>
              <a:ext cx="883808" cy="883808"/>
            </a:xfrm>
            <a:custGeom>
              <a:avLst/>
              <a:gdLst>
                <a:gd name="connsiteX0" fmla="*/ 883808 w 883808"/>
                <a:gd name="connsiteY0" fmla="*/ 441904 h 883808"/>
                <a:gd name="connsiteX1" fmla="*/ 441904 w 883808"/>
                <a:gd name="connsiteY1" fmla="*/ 883809 h 883808"/>
                <a:gd name="connsiteX2" fmla="*/ 0 w 883808"/>
                <a:gd name="connsiteY2" fmla="*/ 441904 h 883808"/>
                <a:gd name="connsiteX3" fmla="*/ 441904 w 883808"/>
                <a:gd name="connsiteY3" fmla="*/ 0 h 883808"/>
                <a:gd name="connsiteX4" fmla="*/ 883808 w 883808"/>
                <a:gd name="connsiteY4" fmla="*/ 441904 h 883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808" h="883808">
                  <a:moveTo>
                    <a:pt x="883808" y="441904"/>
                  </a:moveTo>
                  <a:cubicBezTo>
                    <a:pt x="883808" y="685961"/>
                    <a:pt x="685961" y="883809"/>
                    <a:pt x="441904" y="883809"/>
                  </a:cubicBezTo>
                  <a:cubicBezTo>
                    <a:pt x="197847" y="883809"/>
                    <a:pt x="0" y="685961"/>
                    <a:pt x="0" y="441904"/>
                  </a:cubicBezTo>
                  <a:cubicBezTo>
                    <a:pt x="0" y="197847"/>
                    <a:pt x="197847" y="0"/>
                    <a:pt x="441904" y="0"/>
                  </a:cubicBezTo>
                  <a:cubicBezTo>
                    <a:pt x="685961" y="0"/>
                    <a:pt x="883808" y="197847"/>
                    <a:pt x="883808" y="441904"/>
                  </a:cubicBezTo>
                  <a:close/>
                </a:path>
              </a:pathLst>
            </a:custGeom>
            <a:solidFill>
              <a:srgbClr val="FFFFFF"/>
            </a:solidFill>
            <a:ln w="0" cap="flat">
              <a:noFill/>
              <a:prstDash val="solid"/>
              <a:miter/>
            </a:ln>
          </p:spPr>
          <p:txBody>
            <a:bodyPr rtlCol="0" anchor="ctr"/>
            <a:lstStyle/>
            <a:p>
              <a:endParaRPr lang="en-US"/>
            </a:p>
          </p:txBody>
        </p:sp>
        <p:pic>
          <p:nvPicPr>
            <p:cNvPr id="2019" name="Graphic 2018" descr="Lightbulb and gear">
              <a:extLst>
                <a:ext uri="{FF2B5EF4-FFF2-40B4-BE49-F238E27FC236}">
                  <a16:creationId xmlns:a16="http://schemas.microsoft.com/office/drawing/2014/main" id="{044F4BFA-F059-BAA0-C86B-772AC2EB1A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46088" y="1806417"/>
              <a:ext cx="731520" cy="731520"/>
            </a:xfrm>
            <a:prstGeom prst="rect">
              <a:avLst/>
            </a:prstGeom>
            <a:effectLst>
              <a:outerShdw blurRad="50800" dist="38100" dir="8100000" algn="tr" rotWithShape="0">
                <a:prstClr val="black">
                  <a:alpha val="40000"/>
                </a:prstClr>
              </a:outerShdw>
            </a:effectLst>
          </p:spPr>
        </p:pic>
      </p:grpSp>
      <p:grpSp>
        <p:nvGrpSpPr>
          <p:cNvPr id="2027" name="Group 2026">
            <a:extLst>
              <a:ext uri="{FF2B5EF4-FFF2-40B4-BE49-F238E27FC236}">
                <a16:creationId xmlns:a16="http://schemas.microsoft.com/office/drawing/2014/main" id="{910EC96C-7BE4-5F5B-7457-0C8628BE240D}"/>
              </a:ext>
            </a:extLst>
          </p:cNvPr>
          <p:cNvGrpSpPr/>
          <p:nvPr/>
        </p:nvGrpSpPr>
        <p:grpSpPr>
          <a:xfrm>
            <a:off x="3025339" y="2774290"/>
            <a:ext cx="1137334" cy="1132058"/>
            <a:chOff x="3519959" y="3083248"/>
            <a:chExt cx="1137334" cy="1132058"/>
          </a:xfrm>
        </p:grpSpPr>
        <p:sp>
          <p:nvSpPr>
            <p:cNvPr id="91" name="Freeform: Shape 90">
              <a:extLst>
                <a:ext uri="{FF2B5EF4-FFF2-40B4-BE49-F238E27FC236}">
                  <a16:creationId xmlns:a16="http://schemas.microsoft.com/office/drawing/2014/main" id="{CEA30B78-A38C-545D-77B3-C8D0001A3448}"/>
                </a:ext>
              </a:extLst>
            </p:cNvPr>
            <p:cNvSpPr/>
            <p:nvPr/>
          </p:nvSpPr>
          <p:spPr>
            <a:xfrm rot="1767039">
              <a:off x="3519959" y="3083248"/>
              <a:ext cx="1137334" cy="1132058"/>
            </a:xfrm>
            <a:custGeom>
              <a:avLst/>
              <a:gdLst>
                <a:gd name="connsiteX0" fmla="*/ 1078248 w 1137334"/>
                <a:gd name="connsiteY0" fmla="*/ 323491 h 1132058"/>
                <a:gd name="connsiteX1" fmla="*/ 1137334 w 1137334"/>
                <a:gd name="connsiteY1" fmla="*/ 151951 h 1132058"/>
                <a:gd name="connsiteX2" fmla="*/ 955941 w 1137334"/>
                <a:gd name="connsiteY2" fmla="*/ 155152 h 1132058"/>
                <a:gd name="connsiteX3" fmla="*/ 957451 w 1137334"/>
                <a:gd name="connsiteY3" fmla="*/ 157238 h 1132058"/>
                <a:gd name="connsiteX4" fmla="*/ 233351 w 1137334"/>
                <a:gd name="connsiteY4" fmla="*/ 108077 h 1132058"/>
                <a:gd name="connsiteX5" fmla="*/ 108131 w 1137334"/>
                <a:gd name="connsiteY5" fmla="*/ 898707 h 1132058"/>
                <a:gd name="connsiteX6" fmla="*/ 898725 w 1137334"/>
                <a:gd name="connsiteY6" fmla="*/ 1023928 h 1132058"/>
                <a:gd name="connsiteX7" fmla="*/ 1075731 w 1137334"/>
                <a:gd name="connsiteY7" fmla="*/ 320075 h 1132058"/>
                <a:gd name="connsiteX8" fmla="*/ 1078212 w 1137334"/>
                <a:gd name="connsiteY8" fmla="*/ 323527 h 113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7334" h="1132058">
                  <a:moveTo>
                    <a:pt x="1078248" y="323491"/>
                  </a:moveTo>
                  <a:lnTo>
                    <a:pt x="1137334" y="151951"/>
                  </a:lnTo>
                  <a:lnTo>
                    <a:pt x="955941" y="155152"/>
                  </a:lnTo>
                  <a:lnTo>
                    <a:pt x="957451" y="157238"/>
                  </a:lnTo>
                  <a:cubicBezTo>
                    <a:pt x="763507" y="-28867"/>
                    <a:pt x="458439" y="-55479"/>
                    <a:pt x="233351" y="108077"/>
                  </a:cubicBezTo>
                  <a:cubicBezTo>
                    <a:pt x="-19535" y="291808"/>
                    <a:pt x="-75601" y="645785"/>
                    <a:pt x="108131" y="898707"/>
                  </a:cubicBezTo>
                  <a:cubicBezTo>
                    <a:pt x="291862" y="1151594"/>
                    <a:pt x="645838" y="1207659"/>
                    <a:pt x="898725" y="1023928"/>
                  </a:cubicBezTo>
                  <a:cubicBezTo>
                    <a:pt x="1123812" y="860371"/>
                    <a:pt x="1192824" y="562029"/>
                    <a:pt x="1075731" y="320075"/>
                  </a:cubicBezTo>
                  <a:lnTo>
                    <a:pt x="1078212" y="323527"/>
                  </a:lnTo>
                  <a:close/>
                </a:path>
              </a:pathLst>
            </a:custGeom>
            <a:solidFill>
              <a:srgbClr val="119BD2"/>
            </a:solidFill>
            <a:ln w="0" cap="flat">
              <a:noFill/>
              <a:prstDash val="solid"/>
              <a:miter/>
            </a:ln>
          </p:spPr>
          <p:txBody>
            <a:bodyPr rtlCol="0" anchor="ctr"/>
            <a:lstStyle/>
            <a:p>
              <a:endParaRPr lang="en-US"/>
            </a:p>
          </p:txBody>
        </p:sp>
        <p:sp>
          <p:nvSpPr>
            <p:cNvPr id="1617" name="Freeform: Shape 1616">
              <a:extLst>
                <a:ext uri="{FF2B5EF4-FFF2-40B4-BE49-F238E27FC236}">
                  <a16:creationId xmlns:a16="http://schemas.microsoft.com/office/drawing/2014/main" id="{2D164263-7517-1F46-7F49-80D4EEE7C3CC}"/>
                </a:ext>
              </a:extLst>
            </p:cNvPr>
            <p:cNvSpPr/>
            <p:nvPr/>
          </p:nvSpPr>
          <p:spPr>
            <a:xfrm rot="18900000">
              <a:off x="3644239" y="3206944"/>
              <a:ext cx="883736" cy="883736"/>
            </a:xfrm>
            <a:custGeom>
              <a:avLst/>
              <a:gdLst>
                <a:gd name="connsiteX0" fmla="*/ 883736 w 883736"/>
                <a:gd name="connsiteY0" fmla="*/ 441868 h 883736"/>
                <a:gd name="connsiteX1" fmla="*/ 441868 w 883736"/>
                <a:gd name="connsiteY1" fmla="*/ 883736 h 883736"/>
                <a:gd name="connsiteX2" fmla="*/ 0 w 883736"/>
                <a:gd name="connsiteY2" fmla="*/ 441868 h 883736"/>
                <a:gd name="connsiteX3" fmla="*/ 441868 w 883736"/>
                <a:gd name="connsiteY3" fmla="*/ 0 h 883736"/>
                <a:gd name="connsiteX4" fmla="*/ 883736 w 883736"/>
                <a:gd name="connsiteY4" fmla="*/ 441868 h 88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736" h="883736">
                  <a:moveTo>
                    <a:pt x="883736" y="441868"/>
                  </a:moveTo>
                  <a:cubicBezTo>
                    <a:pt x="883736" y="685905"/>
                    <a:pt x="685905" y="883736"/>
                    <a:pt x="441868" y="883736"/>
                  </a:cubicBezTo>
                  <a:cubicBezTo>
                    <a:pt x="197831" y="883736"/>
                    <a:pt x="0" y="685905"/>
                    <a:pt x="0" y="441868"/>
                  </a:cubicBezTo>
                  <a:cubicBezTo>
                    <a:pt x="0" y="197831"/>
                    <a:pt x="197831" y="0"/>
                    <a:pt x="441868" y="0"/>
                  </a:cubicBezTo>
                  <a:cubicBezTo>
                    <a:pt x="685905" y="0"/>
                    <a:pt x="883736" y="197831"/>
                    <a:pt x="883736" y="441868"/>
                  </a:cubicBezTo>
                  <a:close/>
                </a:path>
              </a:pathLst>
            </a:custGeom>
            <a:solidFill>
              <a:srgbClr val="FFFFFF"/>
            </a:solidFill>
            <a:ln w="0" cap="flat">
              <a:noFill/>
              <a:prstDash val="solid"/>
              <a:miter/>
            </a:ln>
          </p:spPr>
          <p:txBody>
            <a:bodyPr rtlCol="0" anchor="ctr"/>
            <a:lstStyle/>
            <a:p>
              <a:endParaRPr lang="en-US"/>
            </a:p>
          </p:txBody>
        </p:sp>
        <p:pic>
          <p:nvPicPr>
            <p:cNvPr id="2020" name="Graphic 2019" descr="Venn diagram">
              <a:extLst>
                <a:ext uri="{FF2B5EF4-FFF2-40B4-BE49-F238E27FC236}">
                  <a16:creationId xmlns:a16="http://schemas.microsoft.com/office/drawing/2014/main" id="{66E559CA-A576-F5F8-D689-DCA45A44AA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1323" y="3266385"/>
              <a:ext cx="731520" cy="731520"/>
            </a:xfrm>
            <a:prstGeom prst="rect">
              <a:avLst/>
            </a:prstGeom>
            <a:effectLst>
              <a:outerShdw blurRad="50800" dist="38100" dir="8100000" algn="tr" rotWithShape="0">
                <a:prstClr val="black">
                  <a:alpha val="40000"/>
                </a:prstClr>
              </a:outerShdw>
            </a:effectLst>
          </p:spPr>
        </p:pic>
      </p:grpSp>
      <p:grpSp>
        <p:nvGrpSpPr>
          <p:cNvPr id="2028" name="Group 2027">
            <a:extLst>
              <a:ext uri="{FF2B5EF4-FFF2-40B4-BE49-F238E27FC236}">
                <a16:creationId xmlns:a16="http://schemas.microsoft.com/office/drawing/2014/main" id="{C71CFF15-C0A1-193E-F199-1A074BBCFEB8}"/>
              </a:ext>
            </a:extLst>
          </p:cNvPr>
          <p:cNvGrpSpPr/>
          <p:nvPr/>
        </p:nvGrpSpPr>
        <p:grpSpPr>
          <a:xfrm>
            <a:off x="3577163" y="4159455"/>
            <a:ext cx="1132114" cy="1236869"/>
            <a:chOff x="4762175" y="3881009"/>
            <a:chExt cx="1132114" cy="1236869"/>
          </a:xfrm>
        </p:grpSpPr>
        <p:sp>
          <p:nvSpPr>
            <p:cNvPr id="92" name="Freeform: Shape 91">
              <a:extLst>
                <a:ext uri="{FF2B5EF4-FFF2-40B4-BE49-F238E27FC236}">
                  <a16:creationId xmlns:a16="http://schemas.microsoft.com/office/drawing/2014/main" id="{95F9DBCB-DCF3-99AA-019E-C5036E7CA543}"/>
                </a:ext>
              </a:extLst>
            </p:cNvPr>
            <p:cNvSpPr/>
            <p:nvPr/>
          </p:nvSpPr>
          <p:spPr>
            <a:xfrm rot="1644860">
              <a:off x="4762175" y="3881009"/>
              <a:ext cx="1132114" cy="1236869"/>
            </a:xfrm>
            <a:custGeom>
              <a:avLst/>
              <a:gdLst>
                <a:gd name="connsiteX0" fmla="*/ 830964 w 1132114"/>
                <a:gd name="connsiteY0" fmla="*/ 170785 h 1236869"/>
                <a:gd name="connsiteX1" fmla="*/ 839343 w 1132114"/>
                <a:gd name="connsiteY1" fmla="*/ 173518 h 1236869"/>
                <a:gd name="connsiteX2" fmla="*/ 786335 w 1132114"/>
                <a:gd name="connsiteY2" fmla="*/ 0 h 1236869"/>
                <a:gd name="connsiteX3" fmla="*/ 641443 w 1132114"/>
                <a:gd name="connsiteY3" fmla="*/ 109218 h 1236869"/>
                <a:gd name="connsiteX4" fmla="*/ 645650 w 1132114"/>
                <a:gd name="connsiteY4" fmla="*/ 110584 h 1236869"/>
                <a:gd name="connsiteX5" fmla="*/ 27855 w 1132114"/>
                <a:gd name="connsiteY5" fmla="*/ 495919 h 1236869"/>
                <a:gd name="connsiteX6" fmla="*/ 391181 w 1132114"/>
                <a:gd name="connsiteY6" fmla="*/ 1209015 h 1236869"/>
                <a:gd name="connsiteX7" fmla="*/ 1104277 w 1132114"/>
                <a:gd name="connsiteY7" fmla="*/ 845688 h 1236869"/>
                <a:gd name="connsiteX8" fmla="*/ 830964 w 1132114"/>
                <a:gd name="connsiteY8" fmla="*/ 170821 h 12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114" h="1236869">
                  <a:moveTo>
                    <a:pt x="830964" y="170785"/>
                  </a:moveTo>
                  <a:lnTo>
                    <a:pt x="839343" y="173518"/>
                  </a:lnTo>
                  <a:lnTo>
                    <a:pt x="786335" y="0"/>
                  </a:lnTo>
                  <a:lnTo>
                    <a:pt x="641443" y="109218"/>
                  </a:lnTo>
                  <a:lnTo>
                    <a:pt x="645650" y="110584"/>
                  </a:lnTo>
                  <a:cubicBezTo>
                    <a:pt x="378307" y="72320"/>
                    <a:pt x="114164" y="230302"/>
                    <a:pt x="27855" y="495919"/>
                  </a:cubicBezTo>
                  <a:cubicBezTo>
                    <a:pt x="-68740" y="793184"/>
                    <a:pt x="93953" y="1112420"/>
                    <a:pt x="391181" y="1209015"/>
                  </a:cubicBezTo>
                  <a:cubicBezTo>
                    <a:pt x="688409" y="1305610"/>
                    <a:pt x="1007682" y="1142916"/>
                    <a:pt x="1104277" y="845688"/>
                  </a:cubicBezTo>
                  <a:cubicBezTo>
                    <a:pt x="1190586" y="580071"/>
                    <a:pt x="1069753" y="297013"/>
                    <a:pt x="830964" y="170821"/>
                  </a:cubicBezTo>
                  <a:close/>
                </a:path>
              </a:pathLst>
            </a:custGeom>
            <a:solidFill>
              <a:srgbClr val="0271B9"/>
            </a:solidFill>
            <a:ln w="0" cap="flat">
              <a:noFill/>
              <a:prstDash val="solid"/>
              <a:miter/>
            </a:ln>
          </p:spPr>
          <p:txBody>
            <a:bodyPr rtlCol="0" anchor="ctr"/>
            <a:lstStyle/>
            <a:p>
              <a:endParaRPr lang="en-US"/>
            </a:p>
          </p:txBody>
        </p:sp>
        <p:sp>
          <p:nvSpPr>
            <p:cNvPr id="1618" name="Freeform: Shape 1617">
              <a:extLst>
                <a:ext uri="{FF2B5EF4-FFF2-40B4-BE49-F238E27FC236}">
                  <a16:creationId xmlns:a16="http://schemas.microsoft.com/office/drawing/2014/main" id="{9A7C7426-EFCE-D02F-D4E8-A5FCB7424148}"/>
                </a:ext>
              </a:extLst>
            </p:cNvPr>
            <p:cNvSpPr/>
            <p:nvPr/>
          </p:nvSpPr>
          <p:spPr>
            <a:xfrm rot="18900000">
              <a:off x="4862954" y="4111019"/>
              <a:ext cx="883592" cy="883592"/>
            </a:xfrm>
            <a:custGeom>
              <a:avLst/>
              <a:gdLst>
                <a:gd name="connsiteX0" fmla="*/ 883593 w 883592"/>
                <a:gd name="connsiteY0" fmla="*/ 441796 h 883592"/>
                <a:gd name="connsiteX1" fmla="*/ 441797 w 883592"/>
                <a:gd name="connsiteY1" fmla="*/ 883593 h 883592"/>
                <a:gd name="connsiteX2" fmla="*/ 0 w 883592"/>
                <a:gd name="connsiteY2" fmla="*/ 441796 h 883592"/>
                <a:gd name="connsiteX3" fmla="*/ 441797 w 883592"/>
                <a:gd name="connsiteY3" fmla="*/ 0 h 883592"/>
                <a:gd name="connsiteX4" fmla="*/ 883593 w 883592"/>
                <a:gd name="connsiteY4" fmla="*/ 441796 h 88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592" h="883592">
                  <a:moveTo>
                    <a:pt x="883593" y="441796"/>
                  </a:moveTo>
                  <a:cubicBezTo>
                    <a:pt x="883593" y="685794"/>
                    <a:pt x="685794" y="883593"/>
                    <a:pt x="441797" y="883593"/>
                  </a:cubicBezTo>
                  <a:cubicBezTo>
                    <a:pt x="197799" y="883593"/>
                    <a:pt x="0" y="685794"/>
                    <a:pt x="0" y="441796"/>
                  </a:cubicBezTo>
                  <a:cubicBezTo>
                    <a:pt x="0" y="197799"/>
                    <a:pt x="197799" y="0"/>
                    <a:pt x="441797" y="0"/>
                  </a:cubicBezTo>
                  <a:cubicBezTo>
                    <a:pt x="685794" y="0"/>
                    <a:pt x="883593" y="197799"/>
                    <a:pt x="883593" y="441796"/>
                  </a:cubicBezTo>
                  <a:close/>
                </a:path>
              </a:pathLst>
            </a:custGeom>
            <a:solidFill>
              <a:srgbClr val="FFFFFF"/>
            </a:solidFill>
            <a:ln w="0" cap="flat">
              <a:noFill/>
              <a:prstDash val="solid"/>
              <a:miter/>
            </a:ln>
          </p:spPr>
          <p:txBody>
            <a:bodyPr rtlCol="0" anchor="ctr"/>
            <a:lstStyle/>
            <a:p>
              <a:endParaRPr lang="en-US"/>
            </a:p>
          </p:txBody>
        </p:sp>
        <p:pic>
          <p:nvPicPr>
            <p:cNvPr id="2021" name="Graphic 2020" descr="Cheers">
              <a:extLst>
                <a:ext uri="{FF2B5EF4-FFF2-40B4-BE49-F238E27FC236}">
                  <a16:creationId xmlns:a16="http://schemas.microsoft.com/office/drawing/2014/main" id="{2E25ED88-8D05-FB9E-44E3-BEB3765622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28887" y="4218846"/>
              <a:ext cx="731520" cy="731520"/>
            </a:xfrm>
            <a:prstGeom prst="rect">
              <a:avLst/>
            </a:prstGeom>
            <a:effectLst>
              <a:outerShdw blurRad="50800" dist="38100" dir="8100000" algn="tr" rotWithShape="0">
                <a:prstClr val="black">
                  <a:alpha val="40000"/>
                </a:prstClr>
              </a:outerShdw>
            </a:effectLst>
          </p:spPr>
        </p:pic>
      </p:grpSp>
      <p:grpSp>
        <p:nvGrpSpPr>
          <p:cNvPr id="2029" name="Group 2028">
            <a:extLst>
              <a:ext uri="{FF2B5EF4-FFF2-40B4-BE49-F238E27FC236}">
                <a16:creationId xmlns:a16="http://schemas.microsoft.com/office/drawing/2014/main" id="{B0027026-037D-9CDF-D708-5D04831264E9}"/>
              </a:ext>
            </a:extLst>
          </p:cNvPr>
          <p:cNvGrpSpPr/>
          <p:nvPr/>
        </p:nvGrpSpPr>
        <p:grpSpPr>
          <a:xfrm>
            <a:off x="6317855" y="4901469"/>
            <a:ext cx="1132131" cy="1238235"/>
            <a:chOff x="6297691" y="3879607"/>
            <a:chExt cx="1132131" cy="1238235"/>
          </a:xfrm>
        </p:grpSpPr>
        <p:sp>
          <p:nvSpPr>
            <p:cNvPr id="93" name="Freeform: Shape 92">
              <a:extLst>
                <a:ext uri="{FF2B5EF4-FFF2-40B4-BE49-F238E27FC236}">
                  <a16:creationId xmlns:a16="http://schemas.microsoft.com/office/drawing/2014/main" id="{219F2DEA-D1E0-AE04-2E74-2B32A55B4281}"/>
                </a:ext>
              </a:extLst>
            </p:cNvPr>
            <p:cNvSpPr/>
            <p:nvPr/>
          </p:nvSpPr>
          <p:spPr>
            <a:xfrm>
              <a:off x="6297691" y="3879607"/>
              <a:ext cx="1132131" cy="1238235"/>
            </a:xfrm>
            <a:custGeom>
              <a:avLst/>
              <a:gdLst>
                <a:gd name="connsiteX0" fmla="*/ 740914 w 1132131"/>
                <a:gd name="connsiteY0" fmla="*/ 133959 h 1238235"/>
                <a:gd name="connsiteX1" fmla="*/ 489970 w 1132131"/>
                <a:gd name="connsiteY1" fmla="*/ 111267 h 1238235"/>
                <a:gd name="connsiteX2" fmla="*/ 496263 w 1132131"/>
                <a:gd name="connsiteY2" fmla="*/ 109217 h 1238235"/>
                <a:gd name="connsiteX3" fmla="*/ 351407 w 1132131"/>
                <a:gd name="connsiteY3" fmla="*/ 0 h 1238235"/>
                <a:gd name="connsiteX4" fmla="*/ 298399 w 1132131"/>
                <a:gd name="connsiteY4" fmla="*/ 173518 h 1238235"/>
                <a:gd name="connsiteX5" fmla="*/ 299406 w 1132131"/>
                <a:gd name="connsiteY5" fmla="*/ 173194 h 1238235"/>
                <a:gd name="connsiteX6" fmla="*/ 27855 w 1132131"/>
                <a:gd name="connsiteY6" fmla="*/ 497286 h 1238235"/>
                <a:gd name="connsiteX7" fmla="*/ 391181 w 1132131"/>
                <a:gd name="connsiteY7" fmla="*/ 1210381 h 1238235"/>
                <a:gd name="connsiteX8" fmla="*/ 1104277 w 1132131"/>
                <a:gd name="connsiteY8" fmla="*/ 847054 h 1238235"/>
                <a:gd name="connsiteX9" fmla="*/ 740950 w 1132131"/>
                <a:gd name="connsiteY9" fmla="*/ 133959 h 123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31" h="1238235">
                  <a:moveTo>
                    <a:pt x="740914" y="133959"/>
                  </a:moveTo>
                  <a:cubicBezTo>
                    <a:pt x="657194" y="106736"/>
                    <a:pt x="571712" y="100119"/>
                    <a:pt x="489970" y="111267"/>
                  </a:cubicBezTo>
                  <a:lnTo>
                    <a:pt x="496263" y="109217"/>
                  </a:lnTo>
                  <a:lnTo>
                    <a:pt x="351407" y="0"/>
                  </a:lnTo>
                  <a:lnTo>
                    <a:pt x="298399" y="173518"/>
                  </a:lnTo>
                  <a:lnTo>
                    <a:pt x="299406" y="173194"/>
                  </a:lnTo>
                  <a:cubicBezTo>
                    <a:pt x="174904" y="239688"/>
                    <a:pt x="74930" y="352466"/>
                    <a:pt x="27855" y="497286"/>
                  </a:cubicBezTo>
                  <a:cubicBezTo>
                    <a:pt x="-68740" y="794550"/>
                    <a:pt x="93953" y="1113787"/>
                    <a:pt x="391181" y="1210381"/>
                  </a:cubicBezTo>
                  <a:cubicBezTo>
                    <a:pt x="688409" y="1306976"/>
                    <a:pt x="1007682" y="1144283"/>
                    <a:pt x="1104277" y="847054"/>
                  </a:cubicBezTo>
                  <a:cubicBezTo>
                    <a:pt x="1200871" y="549826"/>
                    <a:pt x="1038178" y="230554"/>
                    <a:pt x="740950" y="133959"/>
                  </a:cubicBezTo>
                  <a:close/>
                </a:path>
              </a:pathLst>
            </a:custGeom>
            <a:solidFill>
              <a:srgbClr val="65358D"/>
            </a:solidFill>
            <a:ln w="0" cap="flat">
              <a:noFill/>
              <a:prstDash val="solid"/>
              <a:miter/>
            </a:ln>
          </p:spPr>
          <p:txBody>
            <a:bodyPr rtlCol="0" anchor="ctr"/>
            <a:lstStyle/>
            <a:p>
              <a:endParaRPr lang="en-US" dirty="0"/>
            </a:p>
          </p:txBody>
        </p:sp>
        <p:sp>
          <p:nvSpPr>
            <p:cNvPr id="1619" name="Freeform: Shape 1618">
              <a:extLst>
                <a:ext uri="{FF2B5EF4-FFF2-40B4-BE49-F238E27FC236}">
                  <a16:creationId xmlns:a16="http://schemas.microsoft.com/office/drawing/2014/main" id="{7C1E15F2-3648-D914-5134-82F79547ECF3}"/>
                </a:ext>
              </a:extLst>
            </p:cNvPr>
            <p:cNvSpPr/>
            <p:nvPr/>
          </p:nvSpPr>
          <p:spPr>
            <a:xfrm rot="18900000">
              <a:off x="6421757" y="4109621"/>
              <a:ext cx="883592" cy="883592"/>
            </a:xfrm>
            <a:custGeom>
              <a:avLst/>
              <a:gdLst>
                <a:gd name="connsiteX0" fmla="*/ 883593 w 883592"/>
                <a:gd name="connsiteY0" fmla="*/ 441796 h 883592"/>
                <a:gd name="connsiteX1" fmla="*/ 441797 w 883592"/>
                <a:gd name="connsiteY1" fmla="*/ 883593 h 883592"/>
                <a:gd name="connsiteX2" fmla="*/ 0 w 883592"/>
                <a:gd name="connsiteY2" fmla="*/ 441796 h 883592"/>
                <a:gd name="connsiteX3" fmla="*/ 441797 w 883592"/>
                <a:gd name="connsiteY3" fmla="*/ 0 h 883592"/>
                <a:gd name="connsiteX4" fmla="*/ 883593 w 883592"/>
                <a:gd name="connsiteY4" fmla="*/ 441796 h 88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592" h="883592">
                  <a:moveTo>
                    <a:pt x="883593" y="441796"/>
                  </a:moveTo>
                  <a:cubicBezTo>
                    <a:pt x="883593" y="685794"/>
                    <a:pt x="685794" y="883593"/>
                    <a:pt x="441797" y="883593"/>
                  </a:cubicBezTo>
                  <a:cubicBezTo>
                    <a:pt x="197799" y="883593"/>
                    <a:pt x="0" y="685794"/>
                    <a:pt x="0" y="441796"/>
                  </a:cubicBezTo>
                  <a:cubicBezTo>
                    <a:pt x="0" y="197799"/>
                    <a:pt x="197799" y="0"/>
                    <a:pt x="441797" y="0"/>
                  </a:cubicBezTo>
                  <a:cubicBezTo>
                    <a:pt x="685794" y="0"/>
                    <a:pt x="883593" y="197799"/>
                    <a:pt x="883593" y="441796"/>
                  </a:cubicBezTo>
                  <a:close/>
                </a:path>
              </a:pathLst>
            </a:custGeom>
            <a:solidFill>
              <a:srgbClr val="FFFFFF"/>
            </a:solidFill>
            <a:ln w="0" cap="flat">
              <a:noFill/>
              <a:prstDash val="solid"/>
              <a:miter/>
            </a:ln>
          </p:spPr>
          <p:txBody>
            <a:bodyPr rtlCol="0" anchor="ctr"/>
            <a:lstStyle/>
            <a:p>
              <a:endParaRPr lang="en-US"/>
            </a:p>
          </p:txBody>
        </p:sp>
        <p:pic>
          <p:nvPicPr>
            <p:cNvPr id="2022" name="Graphic 2021" descr="Earth globe Americas">
              <a:extLst>
                <a:ext uri="{FF2B5EF4-FFF2-40B4-BE49-F238E27FC236}">
                  <a16:creationId xmlns:a16="http://schemas.microsoft.com/office/drawing/2014/main" id="{71A8E583-3994-558A-24C7-67B593C6EB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12833" y="4181636"/>
              <a:ext cx="731520" cy="731520"/>
            </a:xfrm>
            <a:prstGeom prst="rect">
              <a:avLst/>
            </a:prstGeom>
            <a:effectLst>
              <a:outerShdw blurRad="50800" dist="38100" dir="8100000" algn="tr" rotWithShape="0">
                <a:prstClr val="black">
                  <a:alpha val="40000"/>
                </a:prstClr>
              </a:outerShdw>
            </a:effectLst>
          </p:spPr>
        </p:pic>
      </p:grpSp>
      <p:grpSp>
        <p:nvGrpSpPr>
          <p:cNvPr id="2031" name="Group 2030">
            <a:extLst>
              <a:ext uri="{FF2B5EF4-FFF2-40B4-BE49-F238E27FC236}">
                <a16:creationId xmlns:a16="http://schemas.microsoft.com/office/drawing/2014/main" id="{720A4D05-AA84-61C4-000D-599A70712EC6}"/>
              </a:ext>
            </a:extLst>
          </p:cNvPr>
          <p:cNvGrpSpPr/>
          <p:nvPr/>
        </p:nvGrpSpPr>
        <p:grpSpPr>
          <a:xfrm>
            <a:off x="7558825" y="4105087"/>
            <a:ext cx="1133342" cy="1132080"/>
            <a:chOff x="7538661" y="3083225"/>
            <a:chExt cx="1133342" cy="1132080"/>
          </a:xfrm>
        </p:grpSpPr>
        <p:sp>
          <p:nvSpPr>
            <p:cNvPr id="94" name="Freeform: Shape 93">
              <a:extLst>
                <a:ext uri="{FF2B5EF4-FFF2-40B4-BE49-F238E27FC236}">
                  <a16:creationId xmlns:a16="http://schemas.microsoft.com/office/drawing/2014/main" id="{5F3827E2-F17A-5B27-178F-B7A46496404F}"/>
                </a:ext>
              </a:extLst>
            </p:cNvPr>
            <p:cNvSpPr/>
            <p:nvPr/>
          </p:nvSpPr>
          <p:spPr>
            <a:xfrm>
              <a:off x="7538661" y="3083225"/>
              <a:ext cx="1133342" cy="1132080"/>
            </a:xfrm>
            <a:custGeom>
              <a:avLst/>
              <a:gdLst>
                <a:gd name="connsiteX0" fmla="*/ 899991 w 1133342"/>
                <a:gd name="connsiteY0" fmla="*/ 108100 h 1132080"/>
                <a:gd name="connsiteX1" fmla="*/ 180494 w 1133342"/>
                <a:gd name="connsiteY1" fmla="*/ 152837 h 1132080"/>
                <a:gd name="connsiteX2" fmla="*/ 181393 w 1133342"/>
                <a:gd name="connsiteY2" fmla="*/ 151614 h 1132080"/>
                <a:gd name="connsiteX3" fmla="*/ 0 w 1133342"/>
                <a:gd name="connsiteY3" fmla="*/ 148413 h 1132080"/>
                <a:gd name="connsiteX4" fmla="*/ 58511 w 1133342"/>
                <a:gd name="connsiteY4" fmla="*/ 318227 h 1132080"/>
                <a:gd name="connsiteX5" fmla="*/ 234618 w 1133342"/>
                <a:gd name="connsiteY5" fmla="*/ 1023950 h 1132080"/>
                <a:gd name="connsiteX6" fmla="*/ 1025212 w 1133342"/>
                <a:gd name="connsiteY6" fmla="*/ 898730 h 1132080"/>
                <a:gd name="connsiteX7" fmla="*/ 899991 w 1133342"/>
                <a:gd name="connsiteY7" fmla="*/ 108100 h 113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342" h="1132080">
                  <a:moveTo>
                    <a:pt x="899991" y="108100"/>
                  </a:moveTo>
                  <a:cubicBezTo>
                    <a:pt x="676665" y="-54162"/>
                    <a:pt x="374654" y="-29312"/>
                    <a:pt x="180494" y="152837"/>
                  </a:cubicBezTo>
                  <a:lnTo>
                    <a:pt x="181393" y="151614"/>
                  </a:lnTo>
                  <a:lnTo>
                    <a:pt x="0" y="148413"/>
                  </a:lnTo>
                  <a:lnTo>
                    <a:pt x="58511" y="318227"/>
                  </a:lnTo>
                  <a:cubicBezTo>
                    <a:pt x="-59841" y="560505"/>
                    <a:pt x="8919" y="859998"/>
                    <a:pt x="234618" y="1023950"/>
                  </a:cubicBezTo>
                  <a:cubicBezTo>
                    <a:pt x="487504" y="1207682"/>
                    <a:pt x="841481" y="1151616"/>
                    <a:pt x="1025212" y="898730"/>
                  </a:cubicBezTo>
                  <a:cubicBezTo>
                    <a:pt x="1208943" y="645843"/>
                    <a:pt x="1152878" y="291867"/>
                    <a:pt x="899991" y="108100"/>
                  </a:cubicBezTo>
                  <a:close/>
                </a:path>
              </a:pathLst>
            </a:custGeom>
            <a:solidFill>
              <a:srgbClr val="5E469A"/>
            </a:solidFill>
            <a:ln w="0" cap="flat">
              <a:noFill/>
              <a:prstDash val="solid"/>
              <a:miter/>
            </a:ln>
          </p:spPr>
          <p:txBody>
            <a:bodyPr rtlCol="0" anchor="ctr"/>
            <a:lstStyle/>
            <a:p>
              <a:endParaRPr lang="en-US"/>
            </a:p>
          </p:txBody>
        </p:sp>
        <p:sp>
          <p:nvSpPr>
            <p:cNvPr id="1620" name="Freeform: Shape 1619">
              <a:extLst>
                <a:ext uri="{FF2B5EF4-FFF2-40B4-BE49-F238E27FC236}">
                  <a16:creationId xmlns:a16="http://schemas.microsoft.com/office/drawing/2014/main" id="{B17565CD-89F2-B779-2BF8-5F95EB0C6C7E}"/>
                </a:ext>
              </a:extLst>
            </p:cNvPr>
            <p:cNvSpPr/>
            <p:nvPr/>
          </p:nvSpPr>
          <p:spPr>
            <a:xfrm rot="18900000">
              <a:off x="7663672" y="3207457"/>
              <a:ext cx="883736" cy="883736"/>
            </a:xfrm>
            <a:custGeom>
              <a:avLst/>
              <a:gdLst>
                <a:gd name="connsiteX0" fmla="*/ 883737 w 883736"/>
                <a:gd name="connsiteY0" fmla="*/ 441868 h 883736"/>
                <a:gd name="connsiteX1" fmla="*/ 441868 w 883736"/>
                <a:gd name="connsiteY1" fmla="*/ 883737 h 883736"/>
                <a:gd name="connsiteX2" fmla="*/ 0 w 883736"/>
                <a:gd name="connsiteY2" fmla="*/ 441868 h 883736"/>
                <a:gd name="connsiteX3" fmla="*/ 441868 w 883736"/>
                <a:gd name="connsiteY3" fmla="*/ 0 h 883736"/>
                <a:gd name="connsiteX4" fmla="*/ 883737 w 883736"/>
                <a:gd name="connsiteY4" fmla="*/ 441868 h 88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736" h="883736">
                  <a:moveTo>
                    <a:pt x="883737" y="441868"/>
                  </a:moveTo>
                  <a:cubicBezTo>
                    <a:pt x="883737" y="685905"/>
                    <a:pt x="685906" y="883737"/>
                    <a:pt x="441868" y="883737"/>
                  </a:cubicBezTo>
                  <a:cubicBezTo>
                    <a:pt x="197831" y="883737"/>
                    <a:pt x="0" y="685905"/>
                    <a:pt x="0" y="441868"/>
                  </a:cubicBezTo>
                  <a:cubicBezTo>
                    <a:pt x="0" y="197831"/>
                    <a:pt x="197831" y="0"/>
                    <a:pt x="441868" y="0"/>
                  </a:cubicBezTo>
                  <a:cubicBezTo>
                    <a:pt x="685906" y="0"/>
                    <a:pt x="883737" y="197831"/>
                    <a:pt x="883737" y="441868"/>
                  </a:cubicBezTo>
                  <a:close/>
                </a:path>
              </a:pathLst>
            </a:custGeom>
            <a:solidFill>
              <a:srgbClr val="FFFFFF"/>
            </a:solidFill>
            <a:ln w="0" cap="flat">
              <a:noFill/>
              <a:prstDash val="solid"/>
              <a:miter/>
            </a:ln>
          </p:spPr>
          <p:txBody>
            <a:bodyPr rtlCol="0" anchor="ctr"/>
            <a:lstStyle/>
            <a:p>
              <a:endParaRPr lang="en-US"/>
            </a:p>
          </p:txBody>
        </p:sp>
        <p:pic>
          <p:nvPicPr>
            <p:cNvPr id="2030" name="Graphic 2029" descr="Target Audience">
              <a:extLst>
                <a:ext uri="{FF2B5EF4-FFF2-40B4-BE49-F238E27FC236}">
                  <a16:creationId xmlns:a16="http://schemas.microsoft.com/office/drawing/2014/main" id="{66A2B0EF-6513-6471-1F7A-6812F89F36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39572" y="3266385"/>
              <a:ext cx="731520" cy="731520"/>
            </a:xfrm>
            <a:prstGeom prst="rect">
              <a:avLst/>
            </a:prstGeom>
            <a:effectLst>
              <a:outerShdw blurRad="50800" dist="38100" dir="8100000" algn="tr" rotWithShape="0">
                <a:prstClr val="black">
                  <a:alpha val="40000"/>
                </a:prstClr>
              </a:outerShdw>
            </a:effectLst>
          </p:spPr>
        </p:pic>
      </p:grpSp>
      <p:pic>
        <p:nvPicPr>
          <p:cNvPr id="2032" name="Graphic 2031" descr="Business Growth">
            <a:extLst>
              <a:ext uri="{FF2B5EF4-FFF2-40B4-BE49-F238E27FC236}">
                <a16:creationId xmlns:a16="http://schemas.microsoft.com/office/drawing/2014/main" id="{33D883AB-E659-36BB-2D9C-DC05D2F87FE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86902" y="2187400"/>
            <a:ext cx="1097280" cy="1097280"/>
          </a:xfrm>
          <a:prstGeom prst="rect">
            <a:avLst/>
          </a:prstGeom>
          <a:effectLst>
            <a:outerShdw blurRad="50800" dist="38100" dir="8100000" algn="tr" rotWithShape="0">
              <a:prstClr val="black">
                <a:alpha val="40000"/>
              </a:prstClr>
            </a:outerShdw>
          </a:effectLst>
        </p:spPr>
      </p:pic>
      <p:grpSp>
        <p:nvGrpSpPr>
          <p:cNvPr id="2035" name="Group 2034">
            <a:extLst>
              <a:ext uri="{FF2B5EF4-FFF2-40B4-BE49-F238E27FC236}">
                <a16:creationId xmlns:a16="http://schemas.microsoft.com/office/drawing/2014/main" id="{62C4A5AC-B186-6B8C-5A6B-1A86692452BD}"/>
              </a:ext>
            </a:extLst>
          </p:cNvPr>
          <p:cNvGrpSpPr/>
          <p:nvPr/>
        </p:nvGrpSpPr>
        <p:grpSpPr>
          <a:xfrm>
            <a:off x="7897625" y="2709171"/>
            <a:ext cx="1269035" cy="1132091"/>
            <a:chOff x="7877461" y="1622868"/>
            <a:chExt cx="1269035" cy="1132091"/>
          </a:xfrm>
        </p:grpSpPr>
        <p:grpSp>
          <p:nvGrpSpPr>
            <p:cNvPr id="2025" name="Group 2024">
              <a:extLst>
                <a:ext uri="{FF2B5EF4-FFF2-40B4-BE49-F238E27FC236}">
                  <a16:creationId xmlns:a16="http://schemas.microsoft.com/office/drawing/2014/main" id="{B0644917-CCEC-886F-71FF-254AF52D1440}"/>
                </a:ext>
              </a:extLst>
            </p:cNvPr>
            <p:cNvGrpSpPr/>
            <p:nvPr/>
          </p:nvGrpSpPr>
          <p:grpSpPr>
            <a:xfrm>
              <a:off x="7877461" y="1622868"/>
              <a:ext cx="1269035" cy="1132091"/>
              <a:chOff x="7877461" y="1622868"/>
              <a:chExt cx="1269035" cy="1132091"/>
            </a:xfrm>
          </p:grpSpPr>
          <p:sp>
            <p:nvSpPr>
              <p:cNvPr id="95" name="Freeform: Shape 94">
                <a:extLst>
                  <a:ext uri="{FF2B5EF4-FFF2-40B4-BE49-F238E27FC236}">
                    <a16:creationId xmlns:a16="http://schemas.microsoft.com/office/drawing/2014/main" id="{4D94CB1C-A35D-628B-505A-A46BB90CB2C3}"/>
                  </a:ext>
                </a:extLst>
              </p:cNvPr>
              <p:cNvSpPr/>
              <p:nvPr/>
            </p:nvSpPr>
            <p:spPr>
              <a:xfrm>
                <a:off x="7877461" y="1622868"/>
                <a:ext cx="1269035" cy="1132091"/>
              </a:xfrm>
              <a:custGeom>
                <a:avLst/>
                <a:gdLst>
                  <a:gd name="connsiteX0" fmla="*/ 702990 w 1269035"/>
                  <a:gd name="connsiteY0" fmla="*/ 0 h 1132091"/>
                  <a:gd name="connsiteX1" fmla="*/ 147265 w 1269035"/>
                  <a:gd name="connsiteY1" fmla="*/ 458555 h 1132091"/>
                  <a:gd name="connsiteX2" fmla="*/ 0 w 1269035"/>
                  <a:gd name="connsiteY2" fmla="*/ 561622 h 1132091"/>
                  <a:gd name="connsiteX3" fmla="*/ 145467 w 1269035"/>
                  <a:gd name="connsiteY3" fmla="*/ 663432 h 1132091"/>
                  <a:gd name="connsiteX4" fmla="*/ 702990 w 1269035"/>
                  <a:gd name="connsiteY4" fmla="*/ 1132092 h 1132091"/>
                  <a:gd name="connsiteX5" fmla="*/ 1269036 w 1269035"/>
                  <a:gd name="connsiteY5" fmla="*/ 566046 h 1132091"/>
                  <a:gd name="connsiteX6" fmla="*/ 702990 w 1269035"/>
                  <a:gd name="connsiteY6" fmla="*/ 0 h 11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035" h="1132091">
                    <a:moveTo>
                      <a:pt x="702990" y="0"/>
                    </a:moveTo>
                    <a:cubicBezTo>
                      <a:pt x="427124" y="0"/>
                      <a:pt x="197505" y="197361"/>
                      <a:pt x="147265" y="458555"/>
                    </a:cubicBezTo>
                    <a:lnTo>
                      <a:pt x="0" y="561622"/>
                    </a:lnTo>
                    <a:lnTo>
                      <a:pt x="145467" y="663432"/>
                    </a:lnTo>
                    <a:cubicBezTo>
                      <a:pt x="191643" y="929624"/>
                      <a:pt x="423599" y="1132092"/>
                      <a:pt x="702990" y="1132092"/>
                    </a:cubicBezTo>
                    <a:cubicBezTo>
                      <a:pt x="1015610" y="1132092"/>
                      <a:pt x="1269036" y="878665"/>
                      <a:pt x="1269036" y="566046"/>
                    </a:cubicBezTo>
                    <a:cubicBezTo>
                      <a:pt x="1269036" y="253426"/>
                      <a:pt x="1015610" y="0"/>
                      <a:pt x="702990" y="0"/>
                    </a:cubicBezTo>
                    <a:close/>
                  </a:path>
                </a:pathLst>
              </a:custGeom>
              <a:solidFill>
                <a:srgbClr val="9C3A91"/>
              </a:solidFill>
              <a:ln w="0" cap="flat">
                <a:noFill/>
                <a:prstDash val="solid"/>
                <a:miter/>
              </a:ln>
            </p:spPr>
            <p:txBody>
              <a:bodyPr rtlCol="0" anchor="ctr"/>
              <a:lstStyle/>
              <a:p>
                <a:endParaRPr lang="en-US"/>
              </a:p>
            </p:txBody>
          </p:sp>
          <p:sp>
            <p:nvSpPr>
              <p:cNvPr id="1621" name="Freeform: Shape 1620">
                <a:extLst>
                  <a:ext uri="{FF2B5EF4-FFF2-40B4-BE49-F238E27FC236}">
                    <a16:creationId xmlns:a16="http://schemas.microsoft.com/office/drawing/2014/main" id="{797E1CC9-047E-5F9D-41EB-BCAA105D7828}"/>
                  </a:ext>
                </a:extLst>
              </p:cNvPr>
              <p:cNvSpPr/>
              <p:nvPr/>
            </p:nvSpPr>
            <p:spPr>
              <a:xfrm rot="18900000">
                <a:off x="8138261" y="1747320"/>
                <a:ext cx="883808" cy="883808"/>
              </a:xfrm>
              <a:custGeom>
                <a:avLst/>
                <a:gdLst>
                  <a:gd name="connsiteX0" fmla="*/ 883808 w 883808"/>
                  <a:gd name="connsiteY0" fmla="*/ 441904 h 883808"/>
                  <a:gd name="connsiteX1" fmla="*/ 441904 w 883808"/>
                  <a:gd name="connsiteY1" fmla="*/ 883808 h 883808"/>
                  <a:gd name="connsiteX2" fmla="*/ 0 w 883808"/>
                  <a:gd name="connsiteY2" fmla="*/ 441904 h 883808"/>
                  <a:gd name="connsiteX3" fmla="*/ 441904 w 883808"/>
                  <a:gd name="connsiteY3" fmla="*/ 0 h 883808"/>
                  <a:gd name="connsiteX4" fmla="*/ 883808 w 883808"/>
                  <a:gd name="connsiteY4" fmla="*/ 441904 h 883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808" h="883808">
                    <a:moveTo>
                      <a:pt x="883808" y="441904"/>
                    </a:moveTo>
                    <a:cubicBezTo>
                      <a:pt x="883808" y="685961"/>
                      <a:pt x="685961" y="883808"/>
                      <a:pt x="441904" y="883808"/>
                    </a:cubicBezTo>
                    <a:cubicBezTo>
                      <a:pt x="197847" y="883808"/>
                      <a:pt x="0" y="685961"/>
                      <a:pt x="0" y="441904"/>
                    </a:cubicBezTo>
                    <a:cubicBezTo>
                      <a:pt x="0" y="197847"/>
                      <a:pt x="197847" y="0"/>
                      <a:pt x="441904" y="0"/>
                    </a:cubicBezTo>
                    <a:cubicBezTo>
                      <a:pt x="685961" y="0"/>
                      <a:pt x="883808" y="197847"/>
                      <a:pt x="883808" y="441904"/>
                    </a:cubicBezTo>
                    <a:close/>
                  </a:path>
                </a:pathLst>
              </a:custGeom>
              <a:solidFill>
                <a:srgbClr val="FFFFFF"/>
              </a:solidFill>
              <a:ln w="0" cap="flat">
                <a:noFill/>
                <a:prstDash val="solid"/>
                <a:miter/>
              </a:ln>
            </p:spPr>
            <p:txBody>
              <a:bodyPr rtlCol="0" anchor="ctr"/>
              <a:lstStyle/>
              <a:p>
                <a:endParaRPr lang="en-US"/>
              </a:p>
            </p:txBody>
          </p:sp>
        </p:grpSp>
        <p:pic>
          <p:nvPicPr>
            <p:cNvPr id="2034" name="Graphic 2033" descr="Document">
              <a:extLst>
                <a:ext uri="{FF2B5EF4-FFF2-40B4-BE49-F238E27FC236}">
                  <a16:creationId xmlns:a16="http://schemas.microsoft.com/office/drawing/2014/main" id="{1B634C32-1D17-0131-FF66-EA2AE6418D7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26605" y="1797588"/>
              <a:ext cx="731520" cy="731520"/>
            </a:xfrm>
            <a:prstGeom prst="rect">
              <a:avLst/>
            </a:prstGeom>
            <a:effectLst>
              <a:outerShdw blurRad="50800" dist="38100" dir="8100000" algn="tr" rotWithShape="0">
                <a:prstClr val="black">
                  <a:alpha val="40000"/>
                </a:prstClr>
              </a:outerShdw>
            </a:effectLst>
          </p:spPr>
        </p:pic>
      </p:grpSp>
      <p:grpSp>
        <p:nvGrpSpPr>
          <p:cNvPr id="2036" name="Group 2035">
            <a:extLst>
              <a:ext uri="{FF2B5EF4-FFF2-40B4-BE49-F238E27FC236}">
                <a16:creationId xmlns:a16="http://schemas.microsoft.com/office/drawing/2014/main" id="{D9307B62-CFB9-FC54-61B3-73E3E0DC8A38}"/>
              </a:ext>
            </a:extLst>
          </p:cNvPr>
          <p:cNvGrpSpPr/>
          <p:nvPr/>
        </p:nvGrpSpPr>
        <p:grpSpPr>
          <a:xfrm>
            <a:off x="7563964" y="1371600"/>
            <a:ext cx="1269035" cy="1132091"/>
            <a:chOff x="7877461" y="1622868"/>
            <a:chExt cx="1269035" cy="1132091"/>
          </a:xfrm>
        </p:grpSpPr>
        <p:grpSp>
          <p:nvGrpSpPr>
            <p:cNvPr id="2037" name="Group 2036">
              <a:extLst>
                <a:ext uri="{FF2B5EF4-FFF2-40B4-BE49-F238E27FC236}">
                  <a16:creationId xmlns:a16="http://schemas.microsoft.com/office/drawing/2014/main" id="{A4AB285B-2373-390F-C8C9-61045E89FF8B}"/>
                </a:ext>
              </a:extLst>
            </p:cNvPr>
            <p:cNvGrpSpPr/>
            <p:nvPr/>
          </p:nvGrpSpPr>
          <p:grpSpPr>
            <a:xfrm>
              <a:off x="7877461" y="1622868"/>
              <a:ext cx="1269035" cy="1132091"/>
              <a:chOff x="7877461" y="1622868"/>
              <a:chExt cx="1269035" cy="1132091"/>
            </a:xfrm>
          </p:grpSpPr>
          <p:sp>
            <p:nvSpPr>
              <p:cNvPr id="2039" name="Freeform: Shape 2038">
                <a:extLst>
                  <a:ext uri="{FF2B5EF4-FFF2-40B4-BE49-F238E27FC236}">
                    <a16:creationId xmlns:a16="http://schemas.microsoft.com/office/drawing/2014/main" id="{91BAD3AA-6ED4-4A53-50B6-8BD047242A3E}"/>
                  </a:ext>
                </a:extLst>
              </p:cNvPr>
              <p:cNvSpPr/>
              <p:nvPr/>
            </p:nvSpPr>
            <p:spPr>
              <a:xfrm rot="20045437">
                <a:off x="7877461" y="1622868"/>
                <a:ext cx="1269035" cy="1132091"/>
              </a:xfrm>
              <a:custGeom>
                <a:avLst/>
                <a:gdLst>
                  <a:gd name="connsiteX0" fmla="*/ 702990 w 1269035"/>
                  <a:gd name="connsiteY0" fmla="*/ 0 h 1132091"/>
                  <a:gd name="connsiteX1" fmla="*/ 147265 w 1269035"/>
                  <a:gd name="connsiteY1" fmla="*/ 458555 h 1132091"/>
                  <a:gd name="connsiteX2" fmla="*/ 0 w 1269035"/>
                  <a:gd name="connsiteY2" fmla="*/ 561622 h 1132091"/>
                  <a:gd name="connsiteX3" fmla="*/ 145467 w 1269035"/>
                  <a:gd name="connsiteY3" fmla="*/ 663432 h 1132091"/>
                  <a:gd name="connsiteX4" fmla="*/ 702990 w 1269035"/>
                  <a:gd name="connsiteY4" fmla="*/ 1132092 h 1132091"/>
                  <a:gd name="connsiteX5" fmla="*/ 1269036 w 1269035"/>
                  <a:gd name="connsiteY5" fmla="*/ 566046 h 1132091"/>
                  <a:gd name="connsiteX6" fmla="*/ 702990 w 1269035"/>
                  <a:gd name="connsiteY6" fmla="*/ 0 h 11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035" h="1132091">
                    <a:moveTo>
                      <a:pt x="702990" y="0"/>
                    </a:moveTo>
                    <a:cubicBezTo>
                      <a:pt x="427124" y="0"/>
                      <a:pt x="197505" y="197361"/>
                      <a:pt x="147265" y="458555"/>
                    </a:cubicBezTo>
                    <a:lnTo>
                      <a:pt x="0" y="561622"/>
                    </a:lnTo>
                    <a:lnTo>
                      <a:pt x="145467" y="663432"/>
                    </a:lnTo>
                    <a:cubicBezTo>
                      <a:pt x="191643" y="929624"/>
                      <a:pt x="423599" y="1132092"/>
                      <a:pt x="702990" y="1132092"/>
                    </a:cubicBezTo>
                    <a:cubicBezTo>
                      <a:pt x="1015610" y="1132092"/>
                      <a:pt x="1269036" y="878665"/>
                      <a:pt x="1269036" y="566046"/>
                    </a:cubicBezTo>
                    <a:cubicBezTo>
                      <a:pt x="1269036" y="253426"/>
                      <a:pt x="1015610" y="0"/>
                      <a:pt x="702990" y="0"/>
                    </a:cubicBezTo>
                    <a:close/>
                  </a:path>
                </a:pathLst>
              </a:custGeom>
              <a:solidFill>
                <a:srgbClr val="B343A6"/>
              </a:solidFill>
              <a:ln w="0" cap="flat">
                <a:noFill/>
                <a:prstDash val="solid"/>
                <a:miter/>
              </a:ln>
            </p:spPr>
            <p:txBody>
              <a:bodyPr rtlCol="0" anchor="ctr"/>
              <a:lstStyle/>
              <a:p>
                <a:endParaRPr lang="en-US" dirty="0"/>
              </a:p>
            </p:txBody>
          </p:sp>
          <p:sp>
            <p:nvSpPr>
              <p:cNvPr id="2040" name="Freeform: Shape 2039">
                <a:extLst>
                  <a:ext uri="{FF2B5EF4-FFF2-40B4-BE49-F238E27FC236}">
                    <a16:creationId xmlns:a16="http://schemas.microsoft.com/office/drawing/2014/main" id="{7982AF30-0B03-0EC9-8B52-81C8AAE203DC}"/>
                  </a:ext>
                </a:extLst>
              </p:cNvPr>
              <p:cNvSpPr/>
              <p:nvPr/>
            </p:nvSpPr>
            <p:spPr>
              <a:xfrm rot="18900000">
                <a:off x="8136726" y="1722958"/>
                <a:ext cx="883808" cy="883808"/>
              </a:xfrm>
              <a:custGeom>
                <a:avLst/>
                <a:gdLst>
                  <a:gd name="connsiteX0" fmla="*/ 883808 w 883808"/>
                  <a:gd name="connsiteY0" fmla="*/ 441904 h 883808"/>
                  <a:gd name="connsiteX1" fmla="*/ 441904 w 883808"/>
                  <a:gd name="connsiteY1" fmla="*/ 883808 h 883808"/>
                  <a:gd name="connsiteX2" fmla="*/ 0 w 883808"/>
                  <a:gd name="connsiteY2" fmla="*/ 441904 h 883808"/>
                  <a:gd name="connsiteX3" fmla="*/ 441904 w 883808"/>
                  <a:gd name="connsiteY3" fmla="*/ 0 h 883808"/>
                  <a:gd name="connsiteX4" fmla="*/ 883808 w 883808"/>
                  <a:gd name="connsiteY4" fmla="*/ 441904 h 883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808" h="883808">
                    <a:moveTo>
                      <a:pt x="883808" y="441904"/>
                    </a:moveTo>
                    <a:cubicBezTo>
                      <a:pt x="883808" y="685961"/>
                      <a:pt x="685961" y="883808"/>
                      <a:pt x="441904" y="883808"/>
                    </a:cubicBezTo>
                    <a:cubicBezTo>
                      <a:pt x="197847" y="883808"/>
                      <a:pt x="0" y="685961"/>
                      <a:pt x="0" y="441904"/>
                    </a:cubicBezTo>
                    <a:cubicBezTo>
                      <a:pt x="0" y="197847"/>
                      <a:pt x="197847" y="0"/>
                      <a:pt x="441904" y="0"/>
                    </a:cubicBezTo>
                    <a:cubicBezTo>
                      <a:pt x="685961" y="0"/>
                      <a:pt x="883808" y="197847"/>
                      <a:pt x="883808" y="441904"/>
                    </a:cubicBezTo>
                    <a:close/>
                  </a:path>
                </a:pathLst>
              </a:custGeom>
              <a:solidFill>
                <a:srgbClr val="FFFFFF"/>
              </a:solidFill>
              <a:ln w="0" cap="flat">
                <a:noFill/>
                <a:prstDash val="solid"/>
                <a:miter/>
              </a:ln>
            </p:spPr>
            <p:txBody>
              <a:bodyPr rtlCol="0" anchor="ctr"/>
              <a:lstStyle/>
              <a:p>
                <a:endParaRPr lang="en-US"/>
              </a:p>
            </p:txBody>
          </p:sp>
        </p:grpSp>
        <p:pic>
          <p:nvPicPr>
            <p:cNvPr id="2038" name="Graphic 2037">
              <a:extLst>
                <a:ext uri="{FF2B5EF4-FFF2-40B4-BE49-F238E27FC236}">
                  <a16:creationId xmlns:a16="http://schemas.microsoft.com/office/drawing/2014/main" id="{EA4D26EC-AF66-B26F-C84A-C9D47DB1593D}"/>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8226605" y="1797588"/>
              <a:ext cx="731520" cy="731520"/>
            </a:xfrm>
            <a:prstGeom prst="rect">
              <a:avLst/>
            </a:prstGeom>
            <a:effectLst>
              <a:outerShdw blurRad="50800" dist="38100" dir="8100000" algn="tr" rotWithShape="0">
                <a:prstClr val="black">
                  <a:alpha val="40000"/>
                </a:prstClr>
              </a:outerShdw>
            </a:effectLst>
          </p:spPr>
        </p:pic>
      </p:grpSp>
      <p:grpSp>
        <p:nvGrpSpPr>
          <p:cNvPr id="2042" name="Group 2041">
            <a:extLst>
              <a:ext uri="{FF2B5EF4-FFF2-40B4-BE49-F238E27FC236}">
                <a16:creationId xmlns:a16="http://schemas.microsoft.com/office/drawing/2014/main" id="{17C992FE-E0E1-9C1E-8032-798E7704C5D0}"/>
              </a:ext>
            </a:extLst>
          </p:cNvPr>
          <p:cNvGrpSpPr/>
          <p:nvPr/>
        </p:nvGrpSpPr>
        <p:grpSpPr>
          <a:xfrm>
            <a:off x="4827823" y="4890022"/>
            <a:ext cx="1132091" cy="1269035"/>
            <a:chOff x="7945933" y="1554396"/>
            <a:chExt cx="1132091" cy="1269035"/>
          </a:xfrm>
        </p:grpSpPr>
        <p:grpSp>
          <p:nvGrpSpPr>
            <p:cNvPr id="2043" name="Group 2042">
              <a:extLst>
                <a:ext uri="{FF2B5EF4-FFF2-40B4-BE49-F238E27FC236}">
                  <a16:creationId xmlns:a16="http://schemas.microsoft.com/office/drawing/2014/main" id="{A89B6083-C47E-5DAA-FB2A-EC41E90FACE9}"/>
                </a:ext>
              </a:extLst>
            </p:cNvPr>
            <p:cNvGrpSpPr/>
            <p:nvPr/>
          </p:nvGrpSpPr>
          <p:grpSpPr>
            <a:xfrm>
              <a:off x="7945933" y="1554396"/>
              <a:ext cx="1132091" cy="1269035"/>
              <a:chOff x="7945933" y="1554396"/>
              <a:chExt cx="1132091" cy="1269035"/>
            </a:xfrm>
          </p:grpSpPr>
          <p:sp>
            <p:nvSpPr>
              <p:cNvPr id="2045" name="Freeform: Shape 2044">
                <a:extLst>
                  <a:ext uri="{FF2B5EF4-FFF2-40B4-BE49-F238E27FC236}">
                    <a16:creationId xmlns:a16="http://schemas.microsoft.com/office/drawing/2014/main" id="{2F4C8296-CC9A-5319-0429-8E5D729DC2EC}"/>
                  </a:ext>
                </a:extLst>
              </p:cNvPr>
              <p:cNvSpPr/>
              <p:nvPr/>
            </p:nvSpPr>
            <p:spPr>
              <a:xfrm rot="6370149">
                <a:off x="7877461" y="1622868"/>
                <a:ext cx="1269035" cy="1132091"/>
              </a:xfrm>
              <a:custGeom>
                <a:avLst/>
                <a:gdLst>
                  <a:gd name="connsiteX0" fmla="*/ 702990 w 1269035"/>
                  <a:gd name="connsiteY0" fmla="*/ 0 h 1132091"/>
                  <a:gd name="connsiteX1" fmla="*/ 147265 w 1269035"/>
                  <a:gd name="connsiteY1" fmla="*/ 458555 h 1132091"/>
                  <a:gd name="connsiteX2" fmla="*/ 0 w 1269035"/>
                  <a:gd name="connsiteY2" fmla="*/ 561622 h 1132091"/>
                  <a:gd name="connsiteX3" fmla="*/ 145467 w 1269035"/>
                  <a:gd name="connsiteY3" fmla="*/ 663432 h 1132091"/>
                  <a:gd name="connsiteX4" fmla="*/ 702990 w 1269035"/>
                  <a:gd name="connsiteY4" fmla="*/ 1132092 h 1132091"/>
                  <a:gd name="connsiteX5" fmla="*/ 1269036 w 1269035"/>
                  <a:gd name="connsiteY5" fmla="*/ 566046 h 1132091"/>
                  <a:gd name="connsiteX6" fmla="*/ 702990 w 1269035"/>
                  <a:gd name="connsiteY6" fmla="*/ 0 h 11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035" h="1132091">
                    <a:moveTo>
                      <a:pt x="702990" y="0"/>
                    </a:moveTo>
                    <a:cubicBezTo>
                      <a:pt x="427124" y="0"/>
                      <a:pt x="197505" y="197361"/>
                      <a:pt x="147265" y="458555"/>
                    </a:cubicBezTo>
                    <a:lnTo>
                      <a:pt x="0" y="561622"/>
                    </a:lnTo>
                    <a:lnTo>
                      <a:pt x="145467" y="663432"/>
                    </a:lnTo>
                    <a:cubicBezTo>
                      <a:pt x="191643" y="929624"/>
                      <a:pt x="423599" y="1132092"/>
                      <a:pt x="702990" y="1132092"/>
                    </a:cubicBezTo>
                    <a:cubicBezTo>
                      <a:pt x="1015610" y="1132092"/>
                      <a:pt x="1269036" y="878665"/>
                      <a:pt x="1269036" y="566046"/>
                    </a:cubicBezTo>
                    <a:cubicBezTo>
                      <a:pt x="1269036" y="253426"/>
                      <a:pt x="1015610" y="0"/>
                      <a:pt x="702990" y="0"/>
                    </a:cubicBezTo>
                    <a:close/>
                  </a:path>
                </a:pathLst>
              </a:custGeom>
              <a:solidFill>
                <a:srgbClr val="4C61AA"/>
              </a:solidFill>
              <a:ln w="0" cap="flat">
                <a:noFill/>
                <a:prstDash val="solid"/>
                <a:miter/>
              </a:ln>
            </p:spPr>
            <p:txBody>
              <a:bodyPr rtlCol="0" anchor="ctr"/>
              <a:lstStyle/>
              <a:p>
                <a:endParaRPr lang="en-US"/>
              </a:p>
            </p:txBody>
          </p:sp>
          <p:sp>
            <p:nvSpPr>
              <p:cNvPr id="2046" name="Freeform: Shape 2045">
                <a:extLst>
                  <a:ext uri="{FF2B5EF4-FFF2-40B4-BE49-F238E27FC236}">
                    <a16:creationId xmlns:a16="http://schemas.microsoft.com/office/drawing/2014/main" id="{BBDA020C-C44C-13CD-9EAA-6DDDCEACD20E}"/>
                  </a:ext>
                </a:extLst>
              </p:cNvPr>
              <p:cNvSpPr/>
              <p:nvPr/>
            </p:nvSpPr>
            <p:spPr>
              <a:xfrm rot="18900000">
                <a:off x="8045832" y="1810084"/>
                <a:ext cx="883808" cy="883808"/>
              </a:xfrm>
              <a:custGeom>
                <a:avLst/>
                <a:gdLst>
                  <a:gd name="connsiteX0" fmla="*/ 883808 w 883808"/>
                  <a:gd name="connsiteY0" fmla="*/ 441904 h 883808"/>
                  <a:gd name="connsiteX1" fmla="*/ 441904 w 883808"/>
                  <a:gd name="connsiteY1" fmla="*/ 883808 h 883808"/>
                  <a:gd name="connsiteX2" fmla="*/ 0 w 883808"/>
                  <a:gd name="connsiteY2" fmla="*/ 441904 h 883808"/>
                  <a:gd name="connsiteX3" fmla="*/ 441904 w 883808"/>
                  <a:gd name="connsiteY3" fmla="*/ 0 h 883808"/>
                  <a:gd name="connsiteX4" fmla="*/ 883808 w 883808"/>
                  <a:gd name="connsiteY4" fmla="*/ 441904 h 883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808" h="883808">
                    <a:moveTo>
                      <a:pt x="883808" y="441904"/>
                    </a:moveTo>
                    <a:cubicBezTo>
                      <a:pt x="883808" y="685961"/>
                      <a:pt x="685961" y="883808"/>
                      <a:pt x="441904" y="883808"/>
                    </a:cubicBezTo>
                    <a:cubicBezTo>
                      <a:pt x="197847" y="883808"/>
                      <a:pt x="0" y="685961"/>
                      <a:pt x="0" y="441904"/>
                    </a:cubicBezTo>
                    <a:cubicBezTo>
                      <a:pt x="0" y="197847"/>
                      <a:pt x="197847" y="0"/>
                      <a:pt x="441904" y="0"/>
                    </a:cubicBezTo>
                    <a:cubicBezTo>
                      <a:pt x="685961" y="0"/>
                      <a:pt x="883808" y="197847"/>
                      <a:pt x="883808" y="441904"/>
                    </a:cubicBezTo>
                    <a:close/>
                  </a:path>
                </a:pathLst>
              </a:custGeom>
              <a:solidFill>
                <a:srgbClr val="FFFFFF"/>
              </a:solidFill>
              <a:ln w="0" cap="flat">
                <a:noFill/>
                <a:prstDash val="solid"/>
                <a:miter/>
              </a:ln>
            </p:spPr>
            <p:txBody>
              <a:bodyPr rtlCol="0" anchor="ctr"/>
              <a:lstStyle/>
              <a:p>
                <a:endParaRPr lang="en-US"/>
              </a:p>
            </p:txBody>
          </p:sp>
        </p:grpSp>
        <p:pic>
          <p:nvPicPr>
            <p:cNvPr id="2044" name="Graphic 2043">
              <a:extLst>
                <a:ext uri="{FF2B5EF4-FFF2-40B4-BE49-F238E27FC236}">
                  <a16:creationId xmlns:a16="http://schemas.microsoft.com/office/drawing/2014/main" id="{0F5990BE-B968-167C-9FD4-B13C29EE244F}"/>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8121587" y="1880887"/>
              <a:ext cx="731520" cy="731520"/>
            </a:xfrm>
            <a:prstGeom prst="rect">
              <a:avLst/>
            </a:prstGeom>
            <a:effectLst>
              <a:outerShdw blurRad="50800" dist="38100" dir="8100000" algn="tr" rotWithShape="0">
                <a:prstClr val="black">
                  <a:alpha val="40000"/>
                </a:prstClr>
              </a:outerShdw>
            </a:effectLst>
          </p:spPr>
        </p:pic>
      </p:grpSp>
      <p:grpSp>
        <p:nvGrpSpPr>
          <p:cNvPr id="2047" name="Graphic 2">
            <a:extLst>
              <a:ext uri="{FF2B5EF4-FFF2-40B4-BE49-F238E27FC236}">
                <a16:creationId xmlns:a16="http://schemas.microsoft.com/office/drawing/2014/main" id="{6042D704-7537-D1DE-E102-B1EE2AD2F90D}"/>
              </a:ext>
            </a:extLst>
          </p:cNvPr>
          <p:cNvGrpSpPr/>
          <p:nvPr/>
        </p:nvGrpSpPr>
        <p:grpSpPr>
          <a:xfrm rot="1987070">
            <a:off x="4643207" y="2282722"/>
            <a:ext cx="304744" cy="241234"/>
            <a:chOff x="4410988" y="2068260"/>
            <a:chExt cx="304744" cy="241234"/>
          </a:xfrm>
        </p:grpSpPr>
        <p:sp>
          <p:nvSpPr>
            <p:cNvPr id="2048" name="Freeform: Shape 2047">
              <a:extLst>
                <a:ext uri="{FF2B5EF4-FFF2-40B4-BE49-F238E27FC236}">
                  <a16:creationId xmlns:a16="http://schemas.microsoft.com/office/drawing/2014/main" id="{CA208E97-8375-ABAC-5A67-D90704E88089}"/>
                </a:ext>
              </a:extLst>
            </p:cNvPr>
            <p:cNvSpPr/>
            <p:nvPr/>
          </p:nvSpPr>
          <p:spPr>
            <a:xfrm>
              <a:off x="4410988" y="2068260"/>
              <a:ext cx="304744" cy="241234"/>
            </a:xfrm>
            <a:custGeom>
              <a:avLst/>
              <a:gdLst>
                <a:gd name="connsiteX0" fmla="*/ 0 w 304744"/>
                <a:gd name="connsiteY0" fmla="*/ 120653 h 241234"/>
                <a:gd name="connsiteX1" fmla="*/ 36466 w 304744"/>
                <a:gd name="connsiteY1" fmla="*/ 142159 h 241234"/>
                <a:gd name="connsiteX2" fmla="*/ 71169 w 304744"/>
                <a:gd name="connsiteY2" fmla="*/ 162621 h 241234"/>
                <a:gd name="connsiteX3" fmla="*/ 184127 w 304744"/>
                <a:gd name="connsiteY3" fmla="*/ 241235 h 241234"/>
                <a:gd name="connsiteX4" fmla="*/ 304744 w 304744"/>
                <a:gd name="connsiteY4" fmla="*/ 120617 h 241234"/>
                <a:gd name="connsiteX5" fmla="*/ 184127 w 304744"/>
                <a:gd name="connsiteY5" fmla="*/ 0 h 241234"/>
                <a:gd name="connsiteX6" fmla="*/ 71169 w 304744"/>
                <a:gd name="connsiteY6" fmla="*/ 78613 h 241234"/>
                <a:gd name="connsiteX7" fmla="*/ 36466 w 304744"/>
                <a:gd name="connsiteY7" fmla="*/ 99076 h 241234"/>
                <a:gd name="connsiteX8" fmla="*/ 0 w 304744"/>
                <a:gd name="connsiteY8" fmla="*/ 120582 h 24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44" h="241234">
                  <a:moveTo>
                    <a:pt x="0" y="120653"/>
                  </a:moveTo>
                  <a:lnTo>
                    <a:pt x="36466" y="142159"/>
                  </a:lnTo>
                  <a:lnTo>
                    <a:pt x="71169" y="162621"/>
                  </a:lnTo>
                  <a:cubicBezTo>
                    <a:pt x="88251" y="208509"/>
                    <a:pt x="132305" y="241235"/>
                    <a:pt x="184127" y="241235"/>
                  </a:cubicBezTo>
                  <a:cubicBezTo>
                    <a:pt x="250729" y="241235"/>
                    <a:pt x="304744" y="187219"/>
                    <a:pt x="304744" y="120617"/>
                  </a:cubicBezTo>
                  <a:cubicBezTo>
                    <a:pt x="304744" y="54015"/>
                    <a:pt x="250729" y="0"/>
                    <a:pt x="184127" y="0"/>
                  </a:cubicBezTo>
                  <a:cubicBezTo>
                    <a:pt x="132305" y="0"/>
                    <a:pt x="88251" y="32762"/>
                    <a:pt x="71169" y="78613"/>
                  </a:cubicBezTo>
                  <a:lnTo>
                    <a:pt x="36466" y="99076"/>
                  </a:lnTo>
                  <a:lnTo>
                    <a:pt x="0" y="120582"/>
                  </a:lnTo>
                  <a:close/>
                </a:path>
              </a:pathLst>
            </a:custGeom>
            <a:solidFill>
              <a:srgbClr val="494949"/>
            </a:solidFill>
            <a:ln w="0" cap="flat">
              <a:noFill/>
              <a:prstDash val="solid"/>
              <a:miter/>
            </a:ln>
          </p:spPr>
          <p:txBody>
            <a:bodyPr rtlCol="0" anchor="ctr"/>
            <a:lstStyle/>
            <a:p>
              <a:endParaRPr lang="en-US"/>
            </a:p>
          </p:txBody>
        </p:sp>
        <p:sp>
          <p:nvSpPr>
            <p:cNvPr id="2049" name="Freeform: Shape 2048">
              <a:extLst>
                <a:ext uri="{FF2B5EF4-FFF2-40B4-BE49-F238E27FC236}">
                  <a16:creationId xmlns:a16="http://schemas.microsoft.com/office/drawing/2014/main" id="{4A4284F4-8285-8BC1-D224-C60CEE6057DD}"/>
                </a:ext>
              </a:extLst>
            </p:cNvPr>
            <p:cNvSpPr/>
            <p:nvPr/>
          </p:nvSpPr>
          <p:spPr>
            <a:xfrm>
              <a:off x="4509776" y="2103575"/>
              <a:ext cx="170676" cy="170676"/>
            </a:xfrm>
            <a:custGeom>
              <a:avLst/>
              <a:gdLst>
                <a:gd name="connsiteX0" fmla="*/ 170677 w 170676"/>
                <a:gd name="connsiteY0" fmla="*/ 85338 h 170676"/>
                <a:gd name="connsiteX1" fmla="*/ 85338 w 170676"/>
                <a:gd name="connsiteY1" fmla="*/ 170677 h 170676"/>
                <a:gd name="connsiteX2" fmla="*/ 0 w 170676"/>
                <a:gd name="connsiteY2" fmla="*/ 85338 h 170676"/>
                <a:gd name="connsiteX3" fmla="*/ 85338 w 170676"/>
                <a:gd name="connsiteY3" fmla="*/ 0 h 170676"/>
                <a:gd name="connsiteX4" fmla="*/ 170677 w 170676"/>
                <a:gd name="connsiteY4" fmla="*/ 85338 h 170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76" h="170676">
                  <a:moveTo>
                    <a:pt x="170677" y="85338"/>
                  </a:moveTo>
                  <a:cubicBezTo>
                    <a:pt x="170677" y="132469"/>
                    <a:pt x="132470" y="170677"/>
                    <a:pt x="85338" y="170677"/>
                  </a:cubicBezTo>
                  <a:cubicBezTo>
                    <a:pt x="38207" y="170677"/>
                    <a:pt x="0" y="132469"/>
                    <a:pt x="0" y="85338"/>
                  </a:cubicBezTo>
                  <a:cubicBezTo>
                    <a:pt x="0" y="38207"/>
                    <a:pt x="38207" y="0"/>
                    <a:pt x="85338" y="0"/>
                  </a:cubicBezTo>
                  <a:cubicBezTo>
                    <a:pt x="132470" y="0"/>
                    <a:pt x="170677" y="38207"/>
                    <a:pt x="170677" y="85338"/>
                  </a:cubicBezTo>
                  <a:close/>
                </a:path>
              </a:pathLst>
            </a:custGeom>
            <a:solidFill>
              <a:srgbClr val="FFFFFF"/>
            </a:solidFill>
            <a:ln w="0" cap="flat">
              <a:noFill/>
              <a:prstDash val="solid"/>
              <a:miter/>
            </a:ln>
          </p:spPr>
          <p:txBody>
            <a:bodyPr rtlCol="0" anchor="ctr"/>
            <a:lstStyle/>
            <a:p>
              <a:endParaRPr lang="en-US"/>
            </a:p>
          </p:txBody>
        </p:sp>
        <p:sp>
          <p:nvSpPr>
            <p:cNvPr id="2050" name="Freeform: Shape 2049">
              <a:extLst>
                <a:ext uri="{FF2B5EF4-FFF2-40B4-BE49-F238E27FC236}">
                  <a16:creationId xmlns:a16="http://schemas.microsoft.com/office/drawing/2014/main" id="{DA069AB3-F105-23FB-13D0-DC397CE313F3}"/>
                </a:ext>
              </a:extLst>
            </p:cNvPr>
            <p:cNvSpPr/>
            <p:nvPr/>
          </p:nvSpPr>
          <p:spPr>
            <a:xfrm rot="3118920">
              <a:off x="4546314" y="2140143"/>
              <a:ext cx="97529" cy="97529"/>
            </a:xfrm>
            <a:custGeom>
              <a:avLst/>
              <a:gdLst>
                <a:gd name="connsiteX0" fmla="*/ 97530 w 97529"/>
                <a:gd name="connsiteY0" fmla="*/ 48765 h 97529"/>
                <a:gd name="connsiteX1" fmla="*/ 48765 w 97529"/>
                <a:gd name="connsiteY1" fmla="*/ 97530 h 97529"/>
                <a:gd name="connsiteX2" fmla="*/ 0 w 97529"/>
                <a:gd name="connsiteY2" fmla="*/ 48765 h 97529"/>
                <a:gd name="connsiteX3" fmla="*/ 48765 w 97529"/>
                <a:gd name="connsiteY3" fmla="*/ 0 h 97529"/>
                <a:gd name="connsiteX4" fmla="*/ 97530 w 97529"/>
                <a:gd name="connsiteY4" fmla="*/ 48765 h 9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29" h="97529">
                  <a:moveTo>
                    <a:pt x="97530" y="48765"/>
                  </a:moveTo>
                  <a:cubicBezTo>
                    <a:pt x="97530" y="75697"/>
                    <a:pt x="75697" y="97530"/>
                    <a:pt x="48765" y="97530"/>
                  </a:cubicBezTo>
                  <a:cubicBezTo>
                    <a:pt x="21833" y="97530"/>
                    <a:pt x="0" y="75697"/>
                    <a:pt x="0" y="48765"/>
                  </a:cubicBezTo>
                  <a:cubicBezTo>
                    <a:pt x="0" y="21833"/>
                    <a:pt x="21833" y="0"/>
                    <a:pt x="48765" y="0"/>
                  </a:cubicBezTo>
                  <a:cubicBezTo>
                    <a:pt x="75697" y="0"/>
                    <a:pt x="97530" y="21833"/>
                    <a:pt x="97530" y="48765"/>
                  </a:cubicBezTo>
                  <a:close/>
                </a:path>
              </a:pathLst>
            </a:custGeom>
            <a:solidFill>
              <a:srgbClr val="3FB9C6"/>
            </a:solidFill>
            <a:ln w="0" cap="flat">
              <a:noFill/>
              <a:prstDash val="solid"/>
              <a:miter/>
            </a:ln>
          </p:spPr>
          <p:txBody>
            <a:bodyPr rtlCol="0" anchor="ctr"/>
            <a:lstStyle/>
            <a:p>
              <a:endParaRPr lang="en-US"/>
            </a:p>
          </p:txBody>
        </p:sp>
      </p:grpSp>
      <p:grpSp>
        <p:nvGrpSpPr>
          <p:cNvPr id="2051" name="Graphic 2">
            <a:extLst>
              <a:ext uri="{FF2B5EF4-FFF2-40B4-BE49-F238E27FC236}">
                <a16:creationId xmlns:a16="http://schemas.microsoft.com/office/drawing/2014/main" id="{EB8594CA-BA3C-4E09-5B3E-A23D3F3A4E5C}"/>
              </a:ext>
            </a:extLst>
          </p:cNvPr>
          <p:cNvGrpSpPr/>
          <p:nvPr/>
        </p:nvGrpSpPr>
        <p:grpSpPr>
          <a:xfrm rot="7904860">
            <a:off x="7246166" y="2266312"/>
            <a:ext cx="304744" cy="241234"/>
            <a:chOff x="4410988" y="2068260"/>
            <a:chExt cx="304744" cy="241234"/>
          </a:xfrm>
        </p:grpSpPr>
        <p:sp>
          <p:nvSpPr>
            <p:cNvPr id="2052" name="Freeform: Shape 2051">
              <a:extLst>
                <a:ext uri="{FF2B5EF4-FFF2-40B4-BE49-F238E27FC236}">
                  <a16:creationId xmlns:a16="http://schemas.microsoft.com/office/drawing/2014/main" id="{0F264FEE-CE89-AFE2-CCFE-6D027E7BB4C0}"/>
                </a:ext>
              </a:extLst>
            </p:cNvPr>
            <p:cNvSpPr/>
            <p:nvPr/>
          </p:nvSpPr>
          <p:spPr>
            <a:xfrm>
              <a:off x="4410988" y="2068260"/>
              <a:ext cx="304744" cy="241234"/>
            </a:xfrm>
            <a:custGeom>
              <a:avLst/>
              <a:gdLst>
                <a:gd name="connsiteX0" fmla="*/ 0 w 304744"/>
                <a:gd name="connsiteY0" fmla="*/ 120653 h 241234"/>
                <a:gd name="connsiteX1" fmla="*/ 36466 w 304744"/>
                <a:gd name="connsiteY1" fmla="*/ 142159 h 241234"/>
                <a:gd name="connsiteX2" fmla="*/ 71169 w 304744"/>
                <a:gd name="connsiteY2" fmla="*/ 162621 h 241234"/>
                <a:gd name="connsiteX3" fmla="*/ 184127 w 304744"/>
                <a:gd name="connsiteY3" fmla="*/ 241235 h 241234"/>
                <a:gd name="connsiteX4" fmla="*/ 304744 w 304744"/>
                <a:gd name="connsiteY4" fmla="*/ 120617 h 241234"/>
                <a:gd name="connsiteX5" fmla="*/ 184127 w 304744"/>
                <a:gd name="connsiteY5" fmla="*/ 0 h 241234"/>
                <a:gd name="connsiteX6" fmla="*/ 71169 w 304744"/>
                <a:gd name="connsiteY6" fmla="*/ 78613 h 241234"/>
                <a:gd name="connsiteX7" fmla="*/ 36466 w 304744"/>
                <a:gd name="connsiteY7" fmla="*/ 99076 h 241234"/>
                <a:gd name="connsiteX8" fmla="*/ 0 w 304744"/>
                <a:gd name="connsiteY8" fmla="*/ 120582 h 24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44" h="241234">
                  <a:moveTo>
                    <a:pt x="0" y="120653"/>
                  </a:moveTo>
                  <a:lnTo>
                    <a:pt x="36466" y="142159"/>
                  </a:lnTo>
                  <a:lnTo>
                    <a:pt x="71169" y="162621"/>
                  </a:lnTo>
                  <a:cubicBezTo>
                    <a:pt x="88251" y="208509"/>
                    <a:pt x="132305" y="241235"/>
                    <a:pt x="184127" y="241235"/>
                  </a:cubicBezTo>
                  <a:cubicBezTo>
                    <a:pt x="250729" y="241235"/>
                    <a:pt x="304744" y="187219"/>
                    <a:pt x="304744" y="120617"/>
                  </a:cubicBezTo>
                  <a:cubicBezTo>
                    <a:pt x="304744" y="54015"/>
                    <a:pt x="250729" y="0"/>
                    <a:pt x="184127" y="0"/>
                  </a:cubicBezTo>
                  <a:cubicBezTo>
                    <a:pt x="132305" y="0"/>
                    <a:pt x="88251" y="32762"/>
                    <a:pt x="71169" y="78613"/>
                  </a:cubicBezTo>
                  <a:lnTo>
                    <a:pt x="36466" y="99076"/>
                  </a:lnTo>
                  <a:lnTo>
                    <a:pt x="0" y="120582"/>
                  </a:lnTo>
                  <a:close/>
                </a:path>
              </a:pathLst>
            </a:custGeom>
            <a:solidFill>
              <a:srgbClr val="494949"/>
            </a:solidFill>
            <a:ln w="0" cap="flat">
              <a:noFill/>
              <a:prstDash val="solid"/>
              <a:miter/>
            </a:ln>
          </p:spPr>
          <p:txBody>
            <a:bodyPr rtlCol="0" anchor="ctr"/>
            <a:lstStyle/>
            <a:p>
              <a:endParaRPr lang="en-US"/>
            </a:p>
          </p:txBody>
        </p:sp>
        <p:sp>
          <p:nvSpPr>
            <p:cNvPr id="2053" name="Freeform: Shape 2052">
              <a:extLst>
                <a:ext uri="{FF2B5EF4-FFF2-40B4-BE49-F238E27FC236}">
                  <a16:creationId xmlns:a16="http://schemas.microsoft.com/office/drawing/2014/main" id="{0FEAD41F-2234-881D-8093-97E30B47ACB9}"/>
                </a:ext>
              </a:extLst>
            </p:cNvPr>
            <p:cNvSpPr/>
            <p:nvPr/>
          </p:nvSpPr>
          <p:spPr>
            <a:xfrm>
              <a:off x="4509776" y="2103575"/>
              <a:ext cx="170676" cy="170676"/>
            </a:xfrm>
            <a:custGeom>
              <a:avLst/>
              <a:gdLst>
                <a:gd name="connsiteX0" fmla="*/ 170677 w 170676"/>
                <a:gd name="connsiteY0" fmla="*/ 85338 h 170676"/>
                <a:gd name="connsiteX1" fmla="*/ 85338 w 170676"/>
                <a:gd name="connsiteY1" fmla="*/ 170677 h 170676"/>
                <a:gd name="connsiteX2" fmla="*/ 0 w 170676"/>
                <a:gd name="connsiteY2" fmla="*/ 85338 h 170676"/>
                <a:gd name="connsiteX3" fmla="*/ 85338 w 170676"/>
                <a:gd name="connsiteY3" fmla="*/ 0 h 170676"/>
                <a:gd name="connsiteX4" fmla="*/ 170677 w 170676"/>
                <a:gd name="connsiteY4" fmla="*/ 85338 h 170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76" h="170676">
                  <a:moveTo>
                    <a:pt x="170677" y="85338"/>
                  </a:moveTo>
                  <a:cubicBezTo>
                    <a:pt x="170677" y="132469"/>
                    <a:pt x="132470" y="170677"/>
                    <a:pt x="85338" y="170677"/>
                  </a:cubicBezTo>
                  <a:cubicBezTo>
                    <a:pt x="38207" y="170677"/>
                    <a:pt x="0" y="132469"/>
                    <a:pt x="0" y="85338"/>
                  </a:cubicBezTo>
                  <a:cubicBezTo>
                    <a:pt x="0" y="38207"/>
                    <a:pt x="38207" y="0"/>
                    <a:pt x="85338" y="0"/>
                  </a:cubicBezTo>
                  <a:cubicBezTo>
                    <a:pt x="132470" y="0"/>
                    <a:pt x="170677" y="38207"/>
                    <a:pt x="170677" y="85338"/>
                  </a:cubicBezTo>
                  <a:close/>
                </a:path>
              </a:pathLst>
            </a:custGeom>
            <a:solidFill>
              <a:srgbClr val="FFFFFF"/>
            </a:solidFill>
            <a:ln w="0" cap="flat">
              <a:noFill/>
              <a:prstDash val="solid"/>
              <a:miter/>
            </a:ln>
          </p:spPr>
          <p:txBody>
            <a:bodyPr rtlCol="0" anchor="ctr"/>
            <a:lstStyle/>
            <a:p>
              <a:endParaRPr lang="en-US"/>
            </a:p>
          </p:txBody>
        </p:sp>
        <p:sp>
          <p:nvSpPr>
            <p:cNvPr id="2054" name="Freeform: Shape 2053">
              <a:extLst>
                <a:ext uri="{FF2B5EF4-FFF2-40B4-BE49-F238E27FC236}">
                  <a16:creationId xmlns:a16="http://schemas.microsoft.com/office/drawing/2014/main" id="{C1C527FB-533B-A908-DC90-4A2621B6E297}"/>
                </a:ext>
              </a:extLst>
            </p:cNvPr>
            <p:cNvSpPr/>
            <p:nvPr/>
          </p:nvSpPr>
          <p:spPr>
            <a:xfrm rot="3118920">
              <a:off x="4546314" y="2140143"/>
              <a:ext cx="97529" cy="97529"/>
            </a:xfrm>
            <a:custGeom>
              <a:avLst/>
              <a:gdLst>
                <a:gd name="connsiteX0" fmla="*/ 97530 w 97529"/>
                <a:gd name="connsiteY0" fmla="*/ 48765 h 97529"/>
                <a:gd name="connsiteX1" fmla="*/ 48765 w 97529"/>
                <a:gd name="connsiteY1" fmla="*/ 97530 h 97529"/>
                <a:gd name="connsiteX2" fmla="*/ 0 w 97529"/>
                <a:gd name="connsiteY2" fmla="*/ 48765 h 97529"/>
                <a:gd name="connsiteX3" fmla="*/ 48765 w 97529"/>
                <a:gd name="connsiteY3" fmla="*/ 0 h 97529"/>
                <a:gd name="connsiteX4" fmla="*/ 97530 w 97529"/>
                <a:gd name="connsiteY4" fmla="*/ 48765 h 9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29" h="97529">
                  <a:moveTo>
                    <a:pt x="97530" y="48765"/>
                  </a:moveTo>
                  <a:cubicBezTo>
                    <a:pt x="97530" y="75697"/>
                    <a:pt x="75697" y="97530"/>
                    <a:pt x="48765" y="97530"/>
                  </a:cubicBezTo>
                  <a:cubicBezTo>
                    <a:pt x="21833" y="97530"/>
                    <a:pt x="0" y="75697"/>
                    <a:pt x="0" y="48765"/>
                  </a:cubicBezTo>
                  <a:cubicBezTo>
                    <a:pt x="0" y="21833"/>
                    <a:pt x="21833" y="0"/>
                    <a:pt x="48765" y="0"/>
                  </a:cubicBezTo>
                  <a:cubicBezTo>
                    <a:pt x="75697" y="0"/>
                    <a:pt x="97530" y="21833"/>
                    <a:pt x="97530" y="48765"/>
                  </a:cubicBezTo>
                  <a:close/>
                </a:path>
              </a:pathLst>
            </a:custGeom>
            <a:solidFill>
              <a:srgbClr val="B343A6"/>
            </a:solidFill>
            <a:ln w="0" cap="flat">
              <a:noFill/>
              <a:prstDash val="solid"/>
              <a:miter/>
            </a:ln>
          </p:spPr>
          <p:txBody>
            <a:bodyPr rtlCol="0" anchor="ctr"/>
            <a:lstStyle/>
            <a:p>
              <a:endParaRPr lang="en-US"/>
            </a:p>
          </p:txBody>
        </p:sp>
      </p:grpSp>
      <p:sp>
        <p:nvSpPr>
          <p:cNvPr id="2058" name="TextBox 2057">
            <a:extLst>
              <a:ext uri="{FF2B5EF4-FFF2-40B4-BE49-F238E27FC236}">
                <a16:creationId xmlns:a16="http://schemas.microsoft.com/office/drawing/2014/main" id="{552219D0-8AE8-CA28-90F5-42858B463CF5}"/>
              </a:ext>
            </a:extLst>
          </p:cNvPr>
          <p:cNvSpPr txBox="1"/>
          <p:nvPr/>
        </p:nvSpPr>
        <p:spPr>
          <a:xfrm>
            <a:off x="5260643" y="3146715"/>
            <a:ext cx="1749799" cy="923330"/>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0D2240"/>
                </a:solidFill>
                <a:latin typeface="Arial"/>
                <a:ea typeface="ヒラギノ角ゴ Pro W3"/>
                <a:cs typeface="Arial"/>
              </a:rPr>
              <a:t>Support Membership Growth</a:t>
            </a:r>
            <a:endParaRPr lang="en-US" b="1" dirty="0">
              <a:solidFill>
                <a:srgbClr val="0D2240"/>
              </a:solidFill>
              <a:cs typeface="Arial" pitchFamily="34" charset="0"/>
            </a:endParaRPr>
          </a:p>
        </p:txBody>
      </p:sp>
      <p:sp>
        <p:nvSpPr>
          <p:cNvPr id="2061" name="Background - Solid">
            <a:extLst>
              <a:ext uri="{FF2B5EF4-FFF2-40B4-BE49-F238E27FC236}">
                <a16:creationId xmlns:a16="http://schemas.microsoft.com/office/drawing/2014/main" id="{220EA94D-0E7C-BF8F-DFF1-118AF8A75192}"/>
              </a:ext>
            </a:extLst>
          </p:cNvPr>
          <p:cNvSpPr/>
          <p:nvPr/>
        </p:nvSpPr>
        <p:spPr>
          <a:xfrm>
            <a:off x="0" y="6410208"/>
            <a:ext cx="12192000" cy="457200"/>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062" name="Graphic 8">
            <a:extLst>
              <a:ext uri="{FF2B5EF4-FFF2-40B4-BE49-F238E27FC236}">
                <a16:creationId xmlns:a16="http://schemas.microsoft.com/office/drawing/2014/main" id="{1A0DAD14-73BF-C066-1ED0-554BC7EAC7BE}"/>
              </a:ext>
            </a:extLst>
          </p:cNvPr>
          <p:cNvSpPr/>
          <p:nvPr/>
        </p:nvSpPr>
        <p:spPr>
          <a:xfrm>
            <a:off x="10740193" y="4343400"/>
            <a:ext cx="1451806" cy="25146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solidFill>
            <a:srgbClr val="0D2240"/>
          </a:solidFill>
          <a:ln w="2910" cap="flat">
            <a:noFill/>
            <a:prstDash val="solid"/>
            <a:miter/>
          </a:ln>
        </p:spPr>
        <p:txBody>
          <a:bodyPr rtlCol="0" anchor="ctr"/>
          <a:lstStyle/>
          <a:p>
            <a:endParaRPr lang="en-US"/>
          </a:p>
        </p:txBody>
      </p:sp>
      <p:sp>
        <p:nvSpPr>
          <p:cNvPr id="2063" name="Yellow Bar">
            <a:extLst>
              <a:ext uri="{FF2B5EF4-FFF2-40B4-BE49-F238E27FC236}">
                <a16:creationId xmlns:a16="http://schemas.microsoft.com/office/drawing/2014/main" id="{E0C3FFDF-33AE-4568-2587-BA399159AA2C}"/>
              </a:ext>
            </a:extLst>
          </p:cNvPr>
          <p:cNvSpPr/>
          <p:nvPr/>
        </p:nvSpPr>
        <p:spPr>
          <a:xfrm>
            <a:off x="4635707" y="1234173"/>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2064" name="Headline">
            <a:extLst>
              <a:ext uri="{FF2B5EF4-FFF2-40B4-BE49-F238E27FC236}">
                <a16:creationId xmlns:a16="http://schemas.microsoft.com/office/drawing/2014/main" id="{6C71EB54-116B-9501-C28F-B6CE00704EBF}"/>
              </a:ext>
            </a:extLst>
          </p:cNvPr>
          <p:cNvSpPr txBox="1">
            <a:spLocks/>
          </p:cNvSpPr>
          <p:nvPr/>
        </p:nvSpPr>
        <p:spPr>
          <a:xfrm>
            <a:off x="838201" y="369465"/>
            <a:ext cx="10521093" cy="78508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ctr"/>
            <a:r>
              <a:rPr lang="en-US" sz="5400" kern="0" dirty="0">
                <a:solidFill>
                  <a:srgbClr val="00338D"/>
                </a:solidFill>
                <a:latin typeface="Arial" panose="020B0604020202020204" pitchFamily="34" charset="0"/>
                <a:cs typeface="Arial" panose="020B0604020202020204" pitchFamily="34" charset="0"/>
              </a:rPr>
              <a:t>What does the GAT do?</a:t>
            </a:r>
          </a:p>
        </p:txBody>
      </p:sp>
      <p:sp>
        <p:nvSpPr>
          <p:cNvPr id="2065" name="TextBox 2064">
            <a:extLst>
              <a:ext uri="{FF2B5EF4-FFF2-40B4-BE49-F238E27FC236}">
                <a16:creationId xmlns:a16="http://schemas.microsoft.com/office/drawing/2014/main" id="{CA2E549C-139D-F3F7-F054-F7F873076A1A}"/>
              </a:ext>
            </a:extLst>
          </p:cNvPr>
          <p:cNvSpPr txBox="1"/>
          <p:nvPr/>
        </p:nvSpPr>
        <p:spPr>
          <a:xfrm>
            <a:off x="1535039" y="1490274"/>
            <a:ext cx="1705770" cy="633298"/>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D2240"/>
                </a:solidFill>
                <a:latin typeface="Arial"/>
                <a:ea typeface="ヒラギノ角ゴ Pro W3"/>
                <a:cs typeface="Arial"/>
              </a:rPr>
              <a:t>Provide</a:t>
            </a:r>
            <a:r>
              <a:rPr lang="en-US" sz="1700" b="1" dirty="0">
                <a:solidFill>
                  <a:srgbClr val="0D2240"/>
                </a:solidFill>
                <a:latin typeface="Arial"/>
                <a:ea typeface="ヒラギノ角ゴ Pro W3"/>
                <a:cs typeface="Arial"/>
              </a:rPr>
              <a:t> </a:t>
            </a:r>
            <a:r>
              <a:rPr lang="en-US" sz="1600" b="1" dirty="0">
                <a:solidFill>
                  <a:srgbClr val="0D2240"/>
                </a:solidFill>
                <a:latin typeface="Arial"/>
                <a:ea typeface="ヒラギノ角ゴ Pro W3"/>
                <a:cs typeface="Arial"/>
              </a:rPr>
              <a:t>Input</a:t>
            </a:r>
            <a:r>
              <a:rPr lang="en-US" sz="1700" b="1" dirty="0">
                <a:solidFill>
                  <a:srgbClr val="0D2240"/>
                </a:solidFill>
                <a:latin typeface="Arial"/>
                <a:ea typeface="ヒラギノ角ゴ Pro W3"/>
                <a:cs typeface="Arial"/>
              </a:rPr>
              <a:t> </a:t>
            </a:r>
            <a:r>
              <a:rPr lang="en-US" sz="1600" b="1" dirty="0">
                <a:solidFill>
                  <a:srgbClr val="0D2240"/>
                </a:solidFill>
                <a:latin typeface="Arial"/>
                <a:ea typeface="ヒラギノ角ゴ Pro W3"/>
                <a:cs typeface="Arial"/>
              </a:rPr>
              <a:t>and</a:t>
            </a:r>
            <a:r>
              <a:rPr lang="en-US" sz="1700" b="1" dirty="0">
                <a:solidFill>
                  <a:srgbClr val="0D2240"/>
                </a:solidFill>
                <a:latin typeface="Arial"/>
                <a:ea typeface="ヒラギノ角ゴ Pro W3"/>
                <a:cs typeface="Arial"/>
              </a:rPr>
              <a:t> </a:t>
            </a:r>
            <a:r>
              <a:rPr lang="en-US" sz="1600" b="1" dirty="0">
                <a:solidFill>
                  <a:srgbClr val="0D2240"/>
                </a:solidFill>
                <a:latin typeface="Arial"/>
                <a:ea typeface="ヒラギノ角ゴ Pro W3"/>
                <a:cs typeface="Arial"/>
              </a:rPr>
              <a:t>Feedback</a:t>
            </a:r>
          </a:p>
        </p:txBody>
      </p:sp>
      <p:sp>
        <p:nvSpPr>
          <p:cNvPr id="2066" name="TextBox 2065">
            <a:extLst>
              <a:ext uri="{FF2B5EF4-FFF2-40B4-BE49-F238E27FC236}">
                <a16:creationId xmlns:a16="http://schemas.microsoft.com/office/drawing/2014/main" id="{D04BC04C-2058-57D8-C69D-AF4B19500B79}"/>
              </a:ext>
            </a:extLst>
          </p:cNvPr>
          <p:cNvSpPr txBox="1"/>
          <p:nvPr/>
        </p:nvSpPr>
        <p:spPr>
          <a:xfrm>
            <a:off x="1373098" y="3032170"/>
            <a:ext cx="1705770" cy="584775"/>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D2240"/>
                </a:solidFill>
                <a:latin typeface="Arial"/>
                <a:ea typeface="ヒラギノ角ゴ Pro W3"/>
                <a:cs typeface="Arial"/>
              </a:rPr>
              <a:t>One Team Approach</a:t>
            </a:r>
          </a:p>
        </p:txBody>
      </p:sp>
      <p:sp>
        <p:nvSpPr>
          <p:cNvPr id="2067" name="TextBox 2066">
            <a:extLst>
              <a:ext uri="{FF2B5EF4-FFF2-40B4-BE49-F238E27FC236}">
                <a16:creationId xmlns:a16="http://schemas.microsoft.com/office/drawing/2014/main" id="{840ACA03-3956-C0A2-F135-6FDB5564A521}"/>
              </a:ext>
            </a:extLst>
          </p:cNvPr>
          <p:cNvSpPr txBox="1"/>
          <p:nvPr/>
        </p:nvSpPr>
        <p:spPr>
          <a:xfrm>
            <a:off x="1787663" y="4567488"/>
            <a:ext cx="1705770" cy="584775"/>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D2240"/>
                </a:solidFill>
                <a:latin typeface="Arial"/>
                <a:ea typeface="ヒラギノ角ゴ Pro W3"/>
                <a:cs typeface="Arial"/>
              </a:rPr>
              <a:t>Enhance Service Impact</a:t>
            </a:r>
          </a:p>
        </p:txBody>
      </p:sp>
      <p:sp>
        <p:nvSpPr>
          <p:cNvPr id="2068" name="TextBox 2067">
            <a:extLst>
              <a:ext uri="{FF2B5EF4-FFF2-40B4-BE49-F238E27FC236}">
                <a16:creationId xmlns:a16="http://schemas.microsoft.com/office/drawing/2014/main" id="{8B7DC7A0-44DC-2CDA-546B-4507690263CE}"/>
              </a:ext>
            </a:extLst>
          </p:cNvPr>
          <p:cNvSpPr txBox="1"/>
          <p:nvPr/>
        </p:nvSpPr>
        <p:spPr>
          <a:xfrm>
            <a:off x="2966591" y="5706120"/>
            <a:ext cx="1799506" cy="584775"/>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D2240"/>
                </a:solidFill>
                <a:latin typeface="Arial"/>
                <a:ea typeface="ヒラギノ角ゴ Pro W3"/>
                <a:cs typeface="Arial"/>
              </a:rPr>
              <a:t>Communicate and Collaborate</a:t>
            </a:r>
          </a:p>
        </p:txBody>
      </p:sp>
      <p:sp>
        <p:nvSpPr>
          <p:cNvPr id="2069" name="TextBox 2068">
            <a:extLst>
              <a:ext uri="{FF2B5EF4-FFF2-40B4-BE49-F238E27FC236}">
                <a16:creationId xmlns:a16="http://schemas.microsoft.com/office/drawing/2014/main" id="{77304336-AD19-8C6E-9DCD-3C560969BCF4}"/>
              </a:ext>
            </a:extLst>
          </p:cNvPr>
          <p:cNvSpPr txBox="1"/>
          <p:nvPr/>
        </p:nvSpPr>
        <p:spPr>
          <a:xfrm>
            <a:off x="7407626" y="5778756"/>
            <a:ext cx="1705770" cy="338554"/>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D2240"/>
                </a:solidFill>
                <a:latin typeface="Arial"/>
                <a:ea typeface="ヒラギノ角ゴ Pro W3"/>
                <a:cs typeface="Arial"/>
              </a:rPr>
              <a:t>Promote LCIF</a:t>
            </a:r>
          </a:p>
        </p:txBody>
      </p:sp>
      <p:sp>
        <p:nvSpPr>
          <p:cNvPr id="2070" name="TextBox 2069">
            <a:extLst>
              <a:ext uri="{FF2B5EF4-FFF2-40B4-BE49-F238E27FC236}">
                <a16:creationId xmlns:a16="http://schemas.microsoft.com/office/drawing/2014/main" id="{0F5B9B4F-FB77-63E3-30C9-CFC2096D714A}"/>
              </a:ext>
            </a:extLst>
          </p:cNvPr>
          <p:cNvSpPr txBox="1"/>
          <p:nvPr/>
        </p:nvSpPr>
        <p:spPr>
          <a:xfrm>
            <a:off x="8847961" y="4484337"/>
            <a:ext cx="1705770" cy="584775"/>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D2240"/>
                </a:solidFill>
                <a:latin typeface="Arial"/>
                <a:ea typeface="ヒラギノ角ゴ Pro W3"/>
                <a:cs typeface="Arial"/>
              </a:rPr>
              <a:t>Leadership Development</a:t>
            </a:r>
          </a:p>
        </p:txBody>
      </p:sp>
      <p:sp>
        <p:nvSpPr>
          <p:cNvPr id="2071" name="TextBox 2070">
            <a:extLst>
              <a:ext uri="{FF2B5EF4-FFF2-40B4-BE49-F238E27FC236}">
                <a16:creationId xmlns:a16="http://schemas.microsoft.com/office/drawing/2014/main" id="{D097499C-E690-6B46-F74D-ED991C558B99}"/>
              </a:ext>
            </a:extLst>
          </p:cNvPr>
          <p:cNvSpPr txBox="1"/>
          <p:nvPr/>
        </p:nvSpPr>
        <p:spPr>
          <a:xfrm>
            <a:off x="9354180" y="3032170"/>
            <a:ext cx="1847220" cy="584775"/>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D2240"/>
                </a:solidFill>
                <a:latin typeface="Arial"/>
                <a:ea typeface="ヒラギノ角ゴ Pro W3"/>
                <a:cs typeface="Arial"/>
              </a:rPr>
              <a:t>Share and Utilize Resources</a:t>
            </a:r>
          </a:p>
        </p:txBody>
      </p:sp>
      <p:sp>
        <p:nvSpPr>
          <p:cNvPr id="2072" name="TextBox 2071">
            <a:extLst>
              <a:ext uri="{FF2B5EF4-FFF2-40B4-BE49-F238E27FC236}">
                <a16:creationId xmlns:a16="http://schemas.microsoft.com/office/drawing/2014/main" id="{081940F1-7AFF-E0C9-8D26-0D1BEE467F7F}"/>
              </a:ext>
            </a:extLst>
          </p:cNvPr>
          <p:cNvSpPr txBox="1"/>
          <p:nvPr/>
        </p:nvSpPr>
        <p:spPr>
          <a:xfrm>
            <a:off x="8865819" y="1511932"/>
            <a:ext cx="1979146" cy="584775"/>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D2240"/>
                </a:solidFill>
                <a:latin typeface="Arial"/>
                <a:ea typeface="ヒラギノ角ゴ Pro W3"/>
                <a:cs typeface="Arial"/>
              </a:rPr>
              <a:t>Report and Monitor Progress</a:t>
            </a:r>
          </a:p>
        </p:txBody>
      </p:sp>
    </p:spTree>
    <p:extLst>
      <p:ext uri="{BB962C8B-B14F-4D97-AF65-F5344CB8AC3E}">
        <p14:creationId xmlns:p14="http://schemas.microsoft.com/office/powerpoint/2010/main" val="2014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ackground - Solid">
            <a:extLst>
              <a:ext uri="{FF2B5EF4-FFF2-40B4-BE49-F238E27FC236}">
                <a16:creationId xmlns:a16="http://schemas.microsoft.com/office/drawing/2014/main" id="{F99F03F7-71E6-ADD3-30A0-C0ACA0026C9E}"/>
              </a:ext>
            </a:extLst>
          </p:cNvPr>
          <p:cNvSpPr/>
          <p:nvPr/>
        </p:nvSpPr>
        <p:spPr>
          <a:xfrm>
            <a:off x="0" y="6410208"/>
            <a:ext cx="12192000" cy="457200"/>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 name="Graphic 8">
            <a:extLst>
              <a:ext uri="{FF2B5EF4-FFF2-40B4-BE49-F238E27FC236}">
                <a16:creationId xmlns:a16="http://schemas.microsoft.com/office/drawing/2014/main" id="{FF28C9AF-B5B4-C83C-8395-EBB13B17FB66}"/>
              </a:ext>
            </a:extLst>
          </p:cNvPr>
          <p:cNvSpPr/>
          <p:nvPr/>
        </p:nvSpPr>
        <p:spPr>
          <a:xfrm>
            <a:off x="10740193" y="4343400"/>
            <a:ext cx="1451806" cy="25146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solidFill>
            <a:srgbClr val="0D2240"/>
          </a:solidFill>
          <a:ln w="2910" cap="flat">
            <a:noFill/>
            <a:prstDash val="solid"/>
            <a:miter/>
          </a:ln>
        </p:spPr>
        <p:txBody>
          <a:bodyPr rtlCol="0" anchor="ctr"/>
          <a:lstStyle/>
          <a:p>
            <a:endParaRPr lang="en-US"/>
          </a:p>
        </p:txBody>
      </p:sp>
      <p:sp>
        <p:nvSpPr>
          <p:cNvPr id="13" name="Page Number - Blue">
            <a:extLst>
              <a:ext uri="{FF2B5EF4-FFF2-40B4-BE49-F238E27FC236}">
                <a16:creationId xmlns:a16="http://schemas.microsoft.com/office/drawing/2014/main" id="{6CBF1DB3-2122-C567-B698-84708D10EBDD}"/>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11</a:t>
            </a:fld>
            <a:endParaRPr kumimoji="0" lang="en-US" sz="1000" b="0" i="0" u="none" strike="noStrike" kern="1200" cap="none" spc="0" normalizeH="0" baseline="0" noProof="0" dirty="0">
              <a:ln>
                <a:noFill/>
              </a:ln>
              <a:solidFill>
                <a:prstClr val="white"/>
              </a:solidFill>
              <a:effectLst/>
              <a:uLnTx/>
              <a:uFillTx/>
              <a:latin typeface="Arial" charset="0"/>
            </a:endParaRPr>
          </a:p>
        </p:txBody>
      </p:sp>
      <p:sp>
        <p:nvSpPr>
          <p:cNvPr id="3" name="Rectangle 2">
            <a:extLst>
              <a:ext uri="{FF2B5EF4-FFF2-40B4-BE49-F238E27FC236}">
                <a16:creationId xmlns:a16="http://schemas.microsoft.com/office/drawing/2014/main" id="{F4BB54A9-86BB-B1CA-DC0A-DDA2FF6F85EA}"/>
              </a:ext>
            </a:extLst>
          </p:cNvPr>
          <p:cNvSpPr/>
          <p:nvPr/>
        </p:nvSpPr>
        <p:spPr>
          <a:xfrm>
            <a:off x="651791" y="5076156"/>
            <a:ext cx="3145536" cy="913070"/>
          </a:xfrm>
          <a:prstGeom prst="rect">
            <a:avLst/>
          </a:prstGeom>
          <a:noFill/>
        </p:spPr>
        <p:txBody>
          <a:bodyPr wrap="square" numCol="1" spcCol="381000" anchor="t">
            <a:spAutoFit/>
          </a:bodyPr>
          <a:lstStyle/>
          <a:p>
            <a:pPr algn="ctr">
              <a:lnSpc>
                <a:spcPts val="3200"/>
              </a:lnSpc>
              <a:spcAft>
                <a:spcPts val="1200"/>
              </a:spcAft>
            </a:pPr>
            <a:r>
              <a:rPr lang="en-US" sz="3200" b="1" dirty="0">
                <a:solidFill>
                  <a:srgbClr val="00338D"/>
                </a:solidFill>
                <a:latin typeface="Arial" charset="0"/>
                <a:ea typeface="Arial" charset="0"/>
                <a:cs typeface="Arial" charset="0"/>
              </a:rPr>
              <a:t>Lion’s Monthly Digest</a:t>
            </a:r>
          </a:p>
        </p:txBody>
      </p:sp>
      <p:sp>
        <p:nvSpPr>
          <p:cNvPr id="4" name="Rectangle 3">
            <a:extLst>
              <a:ext uri="{FF2B5EF4-FFF2-40B4-BE49-F238E27FC236}">
                <a16:creationId xmlns:a16="http://schemas.microsoft.com/office/drawing/2014/main" id="{C538AA2A-D8BE-D4CA-1B71-C7DAB16E7CA0}"/>
              </a:ext>
            </a:extLst>
          </p:cNvPr>
          <p:cNvSpPr/>
          <p:nvPr/>
        </p:nvSpPr>
        <p:spPr>
          <a:xfrm>
            <a:off x="4523230" y="5076156"/>
            <a:ext cx="3145536" cy="913070"/>
          </a:xfrm>
          <a:prstGeom prst="rect">
            <a:avLst/>
          </a:prstGeom>
          <a:noFill/>
        </p:spPr>
        <p:txBody>
          <a:bodyPr wrap="square" numCol="1" spcCol="381000" anchor="t">
            <a:spAutoFit/>
          </a:bodyPr>
          <a:lstStyle/>
          <a:p>
            <a:pPr algn="ctr">
              <a:lnSpc>
                <a:spcPts val="3200"/>
              </a:lnSpc>
              <a:spcAft>
                <a:spcPts val="1200"/>
              </a:spcAft>
            </a:pPr>
            <a:r>
              <a:rPr lang="en-US" sz="3200" b="1" dirty="0">
                <a:solidFill>
                  <a:srgbClr val="00338D"/>
                </a:solidFill>
                <a:latin typeface="Arial" charset="0"/>
                <a:ea typeface="Arial" charset="0"/>
                <a:cs typeface="Arial" charset="0"/>
              </a:rPr>
              <a:t>GAT Facebook Group</a:t>
            </a:r>
          </a:p>
        </p:txBody>
      </p:sp>
      <p:sp>
        <p:nvSpPr>
          <p:cNvPr id="5" name="Rectangle 4">
            <a:extLst>
              <a:ext uri="{FF2B5EF4-FFF2-40B4-BE49-F238E27FC236}">
                <a16:creationId xmlns:a16="http://schemas.microsoft.com/office/drawing/2014/main" id="{C8A5C03B-E74B-0397-D8B3-108FC4778A2B}"/>
              </a:ext>
            </a:extLst>
          </p:cNvPr>
          <p:cNvSpPr/>
          <p:nvPr/>
        </p:nvSpPr>
        <p:spPr>
          <a:xfrm>
            <a:off x="8320560" y="5076156"/>
            <a:ext cx="3145536" cy="1477328"/>
          </a:xfrm>
          <a:prstGeom prst="rect">
            <a:avLst/>
          </a:prstGeom>
          <a:noFill/>
        </p:spPr>
        <p:txBody>
          <a:bodyPr wrap="square" numCol="1" spcCol="381000" anchor="t">
            <a:spAutoFit/>
          </a:bodyPr>
          <a:lstStyle/>
          <a:p>
            <a:pPr algn="ctr">
              <a:lnSpc>
                <a:spcPts val="3200"/>
              </a:lnSpc>
              <a:spcAft>
                <a:spcPts val="1200"/>
              </a:spcAft>
            </a:pPr>
            <a:r>
              <a:rPr lang="en-US" sz="3200" b="1" dirty="0">
                <a:solidFill>
                  <a:srgbClr val="00338D"/>
                </a:solidFill>
                <a:latin typeface="Arial" charset="0"/>
                <a:ea typeface="Arial" charset="0"/>
                <a:cs typeface="Arial" charset="0"/>
              </a:rPr>
              <a:t>GAT Regional Specialists</a:t>
            </a:r>
          </a:p>
          <a:p>
            <a:pPr algn="ctr">
              <a:lnSpc>
                <a:spcPts val="3200"/>
              </a:lnSpc>
              <a:spcAft>
                <a:spcPts val="1200"/>
              </a:spcAft>
            </a:pPr>
            <a:r>
              <a:rPr lang="en-US" sz="3200" b="1" dirty="0">
                <a:solidFill>
                  <a:srgbClr val="00338D"/>
                </a:solidFill>
                <a:latin typeface="Arial" charset="0"/>
                <a:ea typeface="Arial" charset="0"/>
                <a:cs typeface="Arial" charset="0"/>
              </a:rPr>
              <a:t> </a:t>
            </a:r>
            <a:endParaRPr lang="en-US" sz="2600" dirty="0">
              <a:solidFill>
                <a:srgbClr val="55565A"/>
              </a:solidFill>
              <a:latin typeface="Arial" charset="0"/>
              <a:ea typeface="Arial" charset="0"/>
              <a:cs typeface="Arial" charset="0"/>
            </a:endParaRPr>
          </a:p>
        </p:txBody>
      </p:sp>
      <p:pic>
        <p:nvPicPr>
          <p:cNvPr id="6" name="Picture 5">
            <a:hlinkClick r:id="rId3"/>
            <a:extLst>
              <a:ext uri="{FF2B5EF4-FFF2-40B4-BE49-F238E27FC236}">
                <a16:creationId xmlns:a16="http://schemas.microsoft.com/office/drawing/2014/main" id="{908A7DF1-4F33-0807-ADAC-30253E54A170}"/>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808973" y="2053373"/>
            <a:ext cx="2574049" cy="2812292"/>
          </a:xfrm>
          <a:prstGeom prst="rect">
            <a:avLst/>
          </a:prstGeom>
          <a:ln>
            <a:noFill/>
          </a:ln>
          <a:effectLst>
            <a:outerShdw blurRad="50800" dist="38100" dir="8100000" algn="tr" rotWithShape="0">
              <a:prstClr val="black">
                <a:alpha val="40000"/>
              </a:prstClr>
            </a:outerShdw>
          </a:effectLst>
        </p:spPr>
      </p:pic>
      <p:pic>
        <p:nvPicPr>
          <p:cNvPr id="8" name="Picture 7">
            <a:hlinkClick r:id="rId5"/>
            <a:extLst>
              <a:ext uri="{FF2B5EF4-FFF2-40B4-BE49-F238E27FC236}">
                <a16:creationId xmlns:a16="http://schemas.microsoft.com/office/drawing/2014/main" id="{595F3EFF-C3B7-51D6-BDB7-CB82752DEE80}"/>
              </a:ext>
            </a:extLst>
          </p:cNvPr>
          <p:cNvPicPr>
            <a:picLocks noChangeAspect="1"/>
          </p:cNvPicPr>
          <p:nvPr/>
        </p:nvPicPr>
        <p:blipFill>
          <a:blip r:embed="rId6"/>
          <a:stretch>
            <a:fillRect/>
          </a:stretch>
        </p:blipFill>
        <p:spPr>
          <a:xfrm>
            <a:off x="8702925" y="2053373"/>
            <a:ext cx="2380806" cy="2816352"/>
          </a:xfrm>
          <a:prstGeom prst="rect">
            <a:avLst/>
          </a:prstGeom>
          <a:ln>
            <a:solidFill>
              <a:schemeClr val="tx1"/>
            </a:solid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EC26BEEF-EA81-C7CF-5CC4-B0C9149B7BA7}"/>
              </a:ext>
            </a:extLst>
          </p:cNvPr>
          <p:cNvPicPr>
            <a:picLocks noChangeAspect="1"/>
          </p:cNvPicPr>
          <p:nvPr/>
        </p:nvPicPr>
        <p:blipFill>
          <a:blip r:embed="rId7"/>
          <a:stretch>
            <a:fillRect/>
          </a:stretch>
        </p:blipFill>
        <p:spPr>
          <a:xfrm>
            <a:off x="888737" y="2053373"/>
            <a:ext cx="2600333" cy="2816352"/>
          </a:xfrm>
          <a:prstGeom prst="rect">
            <a:avLst/>
          </a:prstGeom>
          <a:effectLst>
            <a:outerShdw blurRad="50800" dist="38100" dir="5400000" algn="t" rotWithShape="0">
              <a:prstClr val="black">
                <a:alpha val="40000"/>
              </a:prstClr>
            </a:outerShdw>
          </a:effectLst>
        </p:spPr>
      </p:pic>
      <p:sp>
        <p:nvSpPr>
          <p:cNvPr id="10" name="Text Placeholder 18">
            <a:extLst>
              <a:ext uri="{FF2B5EF4-FFF2-40B4-BE49-F238E27FC236}">
                <a16:creationId xmlns:a16="http://schemas.microsoft.com/office/drawing/2014/main" id="{D3E3F860-10AB-D470-DDA3-3B3BF7777FA5}"/>
              </a:ext>
            </a:extLst>
          </p:cNvPr>
          <p:cNvSpPr txBox="1">
            <a:spLocks/>
          </p:cNvSpPr>
          <p:nvPr/>
        </p:nvSpPr>
        <p:spPr>
          <a:xfrm>
            <a:off x="1495593" y="835841"/>
            <a:ext cx="9200814" cy="445043"/>
          </a:xfrm>
          <a:prstGeom prst="rect">
            <a:avLst/>
          </a:prstGeom>
        </p:spPr>
        <p:txBody>
          <a:bodyPr lIns="91440" tIns="45720" rIns="91440" bIns="45720"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mn-lt"/>
                <a:ea typeface="ヒラギノ角ゴ Pro W3" charset="0"/>
                <a:cs typeface="ヒラギノ角ゴ Pro W3"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mn-lt"/>
                <a:ea typeface="ヒラギノ角ゴ Pro W3"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mn-lt"/>
                <a:ea typeface="ヒラギノ角ゴ Pro W3"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ts val="5580"/>
              </a:lnSpc>
              <a:spcBef>
                <a:spcPts val="0"/>
              </a:spcBef>
            </a:pPr>
            <a:r>
              <a:rPr lang="en-US" sz="5400" kern="0" dirty="0">
                <a:solidFill>
                  <a:srgbClr val="00338D"/>
                </a:solidFill>
                <a:latin typeface="Arial"/>
                <a:ea typeface="Arial" charset="0"/>
                <a:cs typeface="Arial"/>
              </a:rPr>
              <a:t>Communication Channels</a:t>
            </a:r>
            <a:endParaRPr lang="en-US" sz="5400" kern="0" dirty="0">
              <a:solidFill>
                <a:srgbClr val="00338D"/>
              </a:solidFill>
              <a:latin typeface="Arial" charset="0"/>
              <a:ea typeface="Arial" charset="0"/>
              <a:cs typeface="Arial" charset="0"/>
            </a:endParaRPr>
          </a:p>
        </p:txBody>
      </p:sp>
      <p:cxnSp>
        <p:nvCxnSpPr>
          <p:cNvPr id="11" name="Straight Connector 10">
            <a:extLst>
              <a:ext uri="{FF2B5EF4-FFF2-40B4-BE49-F238E27FC236}">
                <a16:creationId xmlns:a16="http://schemas.microsoft.com/office/drawing/2014/main" id="{7CD0F858-F346-D145-65E5-F459EEAE6BEA}"/>
              </a:ext>
            </a:extLst>
          </p:cNvPr>
          <p:cNvCxnSpPr>
            <a:cxnSpLocks/>
          </p:cNvCxnSpPr>
          <p:nvPr/>
        </p:nvCxnSpPr>
        <p:spPr>
          <a:xfrm flipV="1">
            <a:off x="3376083" y="1455344"/>
            <a:ext cx="5443340" cy="28222"/>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887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72A9E-022A-2740-EDD3-00DDB4268987}"/>
            </a:ext>
          </a:extLst>
        </p:cNvPr>
        <p:cNvGrpSpPr/>
        <p:nvPr/>
      </p:nvGrpSpPr>
      <p:grpSpPr>
        <a:xfrm>
          <a:off x="0" y="0"/>
          <a:ext cx="0" cy="0"/>
          <a:chOff x="0" y="0"/>
          <a:chExt cx="0" cy="0"/>
        </a:xfrm>
      </p:grpSpPr>
      <p:sp>
        <p:nvSpPr>
          <p:cNvPr id="14" name="Background - Solid">
            <a:extLst>
              <a:ext uri="{FF2B5EF4-FFF2-40B4-BE49-F238E27FC236}">
                <a16:creationId xmlns:a16="http://schemas.microsoft.com/office/drawing/2014/main" id="{D14DE65E-2FBC-119E-21ED-367D25899DB7}"/>
              </a:ext>
            </a:extLst>
          </p:cNvPr>
          <p:cNvSpPr/>
          <p:nvPr/>
        </p:nvSpPr>
        <p:spPr>
          <a:xfrm>
            <a:off x="0" y="6410208"/>
            <a:ext cx="12192000" cy="457200"/>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 name="Graphic 8">
            <a:extLst>
              <a:ext uri="{FF2B5EF4-FFF2-40B4-BE49-F238E27FC236}">
                <a16:creationId xmlns:a16="http://schemas.microsoft.com/office/drawing/2014/main" id="{7C5A477F-9D69-F019-DC5C-109AE15956D5}"/>
              </a:ext>
            </a:extLst>
          </p:cNvPr>
          <p:cNvSpPr/>
          <p:nvPr/>
        </p:nvSpPr>
        <p:spPr>
          <a:xfrm>
            <a:off x="10740193" y="4343400"/>
            <a:ext cx="1451806" cy="25146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solidFill>
            <a:srgbClr val="0D2240"/>
          </a:solidFill>
          <a:ln w="2910" cap="flat">
            <a:noFill/>
            <a:prstDash val="solid"/>
            <a:miter/>
          </a:ln>
        </p:spPr>
        <p:txBody>
          <a:bodyPr rtlCol="0" anchor="ctr"/>
          <a:lstStyle/>
          <a:p>
            <a:endParaRPr lang="en-US"/>
          </a:p>
        </p:txBody>
      </p:sp>
      <p:sp>
        <p:nvSpPr>
          <p:cNvPr id="13" name="Page Number - Blue">
            <a:extLst>
              <a:ext uri="{FF2B5EF4-FFF2-40B4-BE49-F238E27FC236}">
                <a16:creationId xmlns:a16="http://schemas.microsoft.com/office/drawing/2014/main" id="{A890610F-FEB8-FC71-EC12-6E7993C526D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12</a:t>
            </a:fld>
            <a:endParaRPr kumimoji="0" lang="en-US" sz="1000" b="0" i="0" u="none" strike="noStrike" kern="1200" cap="none" spc="0" normalizeH="0" baseline="0" noProof="0" dirty="0">
              <a:ln>
                <a:noFill/>
              </a:ln>
              <a:solidFill>
                <a:prstClr val="white"/>
              </a:solidFill>
              <a:effectLst/>
              <a:uLnTx/>
              <a:uFillTx/>
              <a:latin typeface="Arial" charset="0"/>
            </a:endParaRPr>
          </a:p>
        </p:txBody>
      </p:sp>
      <p:sp>
        <p:nvSpPr>
          <p:cNvPr id="3" name="Rectangle 2">
            <a:extLst>
              <a:ext uri="{FF2B5EF4-FFF2-40B4-BE49-F238E27FC236}">
                <a16:creationId xmlns:a16="http://schemas.microsoft.com/office/drawing/2014/main" id="{904FE460-984E-A54E-676B-DA9D78D68644}"/>
              </a:ext>
            </a:extLst>
          </p:cNvPr>
          <p:cNvSpPr/>
          <p:nvPr/>
        </p:nvSpPr>
        <p:spPr>
          <a:xfrm>
            <a:off x="540867" y="5076156"/>
            <a:ext cx="3330569" cy="913070"/>
          </a:xfrm>
          <a:prstGeom prst="rect">
            <a:avLst/>
          </a:prstGeom>
          <a:noFill/>
        </p:spPr>
        <p:txBody>
          <a:bodyPr wrap="square" numCol="1" spcCol="381000" anchor="t">
            <a:spAutoFit/>
          </a:bodyPr>
          <a:lstStyle/>
          <a:p>
            <a:pPr algn="ctr">
              <a:lnSpc>
                <a:spcPts val="3200"/>
              </a:lnSpc>
              <a:spcAft>
                <a:spcPts val="1200"/>
              </a:spcAft>
            </a:pPr>
            <a:r>
              <a:rPr lang="en-US" sz="3200" b="1" dirty="0">
                <a:solidFill>
                  <a:srgbClr val="00338D"/>
                </a:solidFill>
                <a:latin typeface="Arial" charset="0"/>
                <a:ea typeface="Arial" charset="0"/>
                <a:cs typeface="Arial" charset="0"/>
              </a:rPr>
              <a:t>Roles and Responsibilities</a:t>
            </a:r>
          </a:p>
        </p:txBody>
      </p:sp>
      <p:sp>
        <p:nvSpPr>
          <p:cNvPr id="4" name="Rectangle 3">
            <a:extLst>
              <a:ext uri="{FF2B5EF4-FFF2-40B4-BE49-F238E27FC236}">
                <a16:creationId xmlns:a16="http://schemas.microsoft.com/office/drawing/2014/main" id="{F3DC46AF-E236-6500-6724-9C4FAAD1A80D}"/>
              </a:ext>
            </a:extLst>
          </p:cNvPr>
          <p:cNvSpPr/>
          <p:nvPr/>
        </p:nvSpPr>
        <p:spPr>
          <a:xfrm>
            <a:off x="4515673" y="5088055"/>
            <a:ext cx="3145536" cy="913070"/>
          </a:xfrm>
          <a:prstGeom prst="rect">
            <a:avLst/>
          </a:prstGeom>
          <a:noFill/>
        </p:spPr>
        <p:txBody>
          <a:bodyPr wrap="square" numCol="1" spcCol="381000" anchor="t">
            <a:spAutoFit/>
          </a:bodyPr>
          <a:lstStyle/>
          <a:p>
            <a:pPr algn="ctr">
              <a:lnSpc>
                <a:spcPts val="3200"/>
              </a:lnSpc>
              <a:spcAft>
                <a:spcPts val="1200"/>
              </a:spcAft>
            </a:pPr>
            <a:r>
              <a:rPr lang="en-US" sz="3200" b="1" dirty="0">
                <a:solidFill>
                  <a:srgbClr val="00338D"/>
                </a:solidFill>
                <a:latin typeface="Arial" charset="0"/>
                <a:ea typeface="Arial" charset="0"/>
                <a:cs typeface="Arial" charset="0"/>
              </a:rPr>
              <a:t>GAT Field Guide</a:t>
            </a:r>
          </a:p>
        </p:txBody>
      </p:sp>
      <p:sp>
        <p:nvSpPr>
          <p:cNvPr id="5" name="Rectangle 4">
            <a:extLst>
              <a:ext uri="{FF2B5EF4-FFF2-40B4-BE49-F238E27FC236}">
                <a16:creationId xmlns:a16="http://schemas.microsoft.com/office/drawing/2014/main" id="{4CE9A503-1E52-4CFA-DB3A-322E9DCECB26}"/>
              </a:ext>
            </a:extLst>
          </p:cNvPr>
          <p:cNvSpPr/>
          <p:nvPr/>
        </p:nvSpPr>
        <p:spPr>
          <a:xfrm>
            <a:off x="8153400" y="5057277"/>
            <a:ext cx="3424505" cy="1733808"/>
          </a:xfrm>
          <a:prstGeom prst="rect">
            <a:avLst/>
          </a:prstGeom>
          <a:noFill/>
        </p:spPr>
        <p:txBody>
          <a:bodyPr wrap="square" numCol="1" spcCol="381000" anchor="t">
            <a:spAutoFit/>
          </a:bodyPr>
          <a:lstStyle/>
          <a:p>
            <a:pPr algn="ctr">
              <a:lnSpc>
                <a:spcPts val="3200"/>
              </a:lnSpc>
              <a:spcAft>
                <a:spcPts val="0"/>
              </a:spcAft>
            </a:pPr>
            <a:r>
              <a:rPr lang="en-US" sz="3200" b="1" dirty="0">
                <a:solidFill>
                  <a:srgbClr val="00338D"/>
                </a:solidFill>
                <a:latin typeface="Arial" charset="0"/>
                <a:ea typeface="Arial" charset="0"/>
                <a:cs typeface="Arial" charset="0"/>
              </a:rPr>
              <a:t>Board Policy Manual </a:t>
            </a:r>
          </a:p>
          <a:p>
            <a:pPr algn="ctr">
              <a:lnSpc>
                <a:spcPts val="3200"/>
              </a:lnSpc>
              <a:spcAft>
                <a:spcPts val="0"/>
              </a:spcAft>
            </a:pPr>
            <a:r>
              <a:rPr lang="en-US" sz="3200" b="1" dirty="0">
                <a:solidFill>
                  <a:srgbClr val="00338D"/>
                </a:solidFill>
                <a:latin typeface="Arial" charset="0"/>
                <a:ea typeface="Arial" charset="0"/>
                <a:cs typeface="Arial" charset="0"/>
              </a:rPr>
              <a:t>Chapter XXIV</a:t>
            </a:r>
          </a:p>
          <a:p>
            <a:pPr algn="ctr">
              <a:lnSpc>
                <a:spcPts val="3200"/>
              </a:lnSpc>
              <a:spcAft>
                <a:spcPts val="1200"/>
              </a:spcAft>
            </a:pPr>
            <a:r>
              <a:rPr lang="en-US" sz="3200" b="1" dirty="0">
                <a:solidFill>
                  <a:srgbClr val="00338D"/>
                </a:solidFill>
                <a:latin typeface="Arial" charset="0"/>
                <a:ea typeface="Arial" charset="0"/>
                <a:cs typeface="Arial" charset="0"/>
              </a:rPr>
              <a:t> </a:t>
            </a:r>
            <a:endParaRPr lang="en-US" sz="2600" dirty="0">
              <a:solidFill>
                <a:srgbClr val="55565A"/>
              </a:solidFill>
              <a:latin typeface="Arial" charset="0"/>
              <a:ea typeface="Arial" charset="0"/>
              <a:cs typeface="Arial" charset="0"/>
            </a:endParaRPr>
          </a:p>
        </p:txBody>
      </p:sp>
      <p:sp>
        <p:nvSpPr>
          <p:cNvPr id="7" name="Text Placeholder 18">
            <a:extLst>
              <a:ext uri="{FF2B5EF4-FFF2-40B4-BE49-F238E27FC236}">
                <a16:creationId xmlns:a16="http://schemas.microsoft.com/office/drawing/2014/main" id="{1AA8A556-F9E6-F2DA-4C0D-436179B29416}"/>
              </a:ext>
            </a:extLst>
          </p:cNvPr>
          <p:cNvSpPr txBox="1">
            <a:spLocks/>
          </p:cNvSpPr>
          <p:nvPr/>
        </p:nvSpPr>
        <p:spPr>
          <a:xfrm>
            <a:off x="1495593" y="835841"/>
            <a:ext cx="9200814" cy="445043"/>
          </a:xfrm>
          <a:prstGeom prst="rect">
            <a:avLst/>
          </a:prstGeom>
        </p:spPr>
        <p:txBody>
          <a:bodyPr lIns="91440" tIns="45720" rIns="91440" bIns="45720"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mn-lt"/>
                <a:ea typeface="ヒラギノ角ゴ Pro W3" charset="0"/>
                <a:cs typeface="ヒラギノ角ゴ Pro W3"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mn-lt"/>
                <a:ea typeface="ヒラギノ角ゴ Pro W3"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mn-lt"/>
                <a:ea typeface="ヒラギノ角ゴ Pro W3"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ts val="5580"/>
              </a:lnSpc>
              <a:spcBef>
                <a:spcPts val="0"/>
              </a:spcBef>
            </a:pPr>
            <a:r>
              <a:rPr lang="en-US" sz="5400" kern="0" dirty="0">
                <a:solidFill>
                  <a:srgbClr val="00338D"/>
                </a:solidFill>
                <a:latin typeface="Arial"/>
                <a:ea typeface="Arial" charset="0"/>
                <a:cs typeface="Arial"/>
              </a:rPr>
              <a:t>Resources Available</a:t>
            </a:r>
            <a:endParaRPr lang="en-US" sz="5400" kern="0" dirty="0">
              <a:solidFill>
                <a:srgbClr val="00338D"/>
              </a:solidFill>
              <a:latin typeface="Arial" charset="0"/>
              <a:ea typeface="Arial" charset="0"/>
              <a:cs typeface="Arial" charset="0"/>
            </a:endParaRPr>
          </a:p>
        </p:txBody>
      </p:sp>
      <p:pic>
        <p:nvPicPr>
          <p:cNvPr id="11" name="Picture 10" descr="A document with text on it&#10;&#10;Description automatically generated">
            <a:hlinkClick r:id="rId3"/>
            <a:extLst>
              <a:ext uri="{FF2B5EF4-FFF2-40B4-BE49-F238E27FC236}">
                <a16:creationId xmlns:a16="http://schemas.microsoft.com/office/drawing/2014/main" id="{6F38F6E2-06EB-9CAB-0B26-63EC6EA854DF}"/>
              </a:ext>
            </a:extLst>
          </p:cNvPr>
          <p:cNvPicPr>
            <a:picLocks noChangeAspect="1"/>
          </p:cNvPicPr>
          <p:nvPr/>
        </p:nvPicPr>
        <p:blipFill>
          <a:blip r:embed="rId4"/>
          <a:stretch>
            <a:fillRect/>
          </a:stretch>
        </p:blipFill>
        <p:spPr>
          <a:xfrm>
            <a:off x="724911" y="1754014"/>
            <a:ext cx="3087956" cy="3294841"/>
          </a:xfrm>
          <a:prstGeom prst="rect">
            <a:avLst/>
          </a:prstGeom>
          <a:ln>
            <a:solidFill>
              <a:schemeClr val="accent6"/>
            </a:solidFill>
          </a:ln>
        </p:spPr>
      </p:pic>
      <p:pic>
        <p:nvPicPr>
          <p:cNvPr id="12" name="Picture 11" descr="A screenshot of a cell phone&#10;&#10;Description automatically generated">
            <a:hlinkClick r:id="rId3"/>
            <a:extLst>
              <a:ext uri="{FF2B5EF4-FFF2-40B4-BE49-F238E27FC236}">
                <a16:creationId xmlns:a16="http://schemas.microsoft.com/office/drawing/2014/main" id="{B48119C5-770F-856E-4744-44151A22CAB0}"/>
              </a:ext>
            </a:extLst>
          </p:cNvPr>
          <p:cNvPicPr>
            <a:picLocks noChangeAspect="1"/>
          </p:cNvPicPr>
          <p:nvPr/>
        </p:nvPicPr>
        <p:blipFill>
          <a:blip r:embed="rId5"/>
          <a:stretch>
            <a:fillRect/>
          </a:stretch>
        </p:blipFill>
        <p:spPr>
          <a:xfrm>
            <a:off x="4456077" y="1724378"/>
            <a:ext cx="3271684" cy="3399230"/>
          </a:xfrm>
          <a:prstGeom prst="rect">
            <a:avLst/>
          </a:prstGeom>
        </p:spPr>
      </p:pic>
      <p:pic>
        <p:nvPicPr>
          <p:cNvPr id="15" name="Picture 14" descr="A screenshot of a cell phone&#10;&#10;Description automatically generated">
            <a:hlinkClick r:id="rId6"/>
            <a:extLst>
              <a:ext uri="{FF2B5EF4-FFF2-40B4-BE49-F238E27FC236}">
                <a16:creationId xmlns:a16="http://schemas.microsoft.com/office/drawing/2014/main" id="{A98F6103-D935-2E3E-27F3-2A49A4328CBC}"/>
              </a:ext>
            </a:extLst>
          </p:cNvPr>
          <p:cNvPicPr>
            <a:picLocks noChangeAspect="1"/>
          </p:cNvPicPr>
          <p:nvPr/>
        </p:nvPicPr>
        <p:blipFill>
          <a:blip r:embed="rId7"/>
          <a:stretch>
            <a:fillRect/>
          </a:stretch>
        </p:blipFill>
        <p:spPr>
          <a:xfrm>
            <a:off x="8323004" y="1724378"/>
            <a:ext cx="3085719" cy="3399230"/>
          </a:xfrm>
          <a:prstGeom prst="rect">
            <a:avLst/>
          </a:prstGeom>
        </p:spPr>
      </p:pic>
      <mc:AlternateContent xmlns:mc="http://schemas.openxmlformats.org/markup-compatibility/2006" xmlns:p14="http://schemas.microsoft.com/office/powerpoint/2010/main">
        <mc:Choice Requires="p14">
          <p:contentPart p14:bwMode="auto" r:id="rId8">
            <p14:nvContentPartPr>
              <p14:cNvPr id="33" name="Ink 32">
                <a:extLst>
                  <a:ext uri="{FF2B5EF4-FFF2-40B4-BE49-F238E27FC236}">
                    <a16:creationId xmlns:a16="http://schemas.microsoft.com/office/drawing/2014/main" id="{63BCF4AC-CB4C-DF61-FB0B-07A27BE47D66}"/>
                  </a:ext>
                </a:extLst>
              </p14:cNvPr>
              <p14:cNvContentPartPr/>
              <p14:nvPr/>
            </p14:nvContentPartPr>
            <p14:xfrm>
              <a:off x="4831800" y="1884575"/>
              <a:ext cx="108720" cy="214200"/>
            </p14:xfrm>
          </p:contentPart>
        </mc:Choice>
        <mc:Fallback xmlns="">
          <p:pic>
            <p:nvPicPr>
              <p:cNvPr id="33" name="Ink 32">
                <a:extLst>
                  <a:ext uri="{FF2B5EF4-FFF2-40B4-BE49-F238E27FC236}">
                    <a16:creationId xmlns:a16="http://schemas.microsoft.com/office/drawing/2014/main" id="{63BCF4AC-CB4C-DF61-FB0B-07A27BE47D66}"/>
                  </a:ext>
                </a:extLst>
              </p:cNvPr>
              <p:cNvPicPr/>
              <p:nvPr/>
            </p:nvPicPr>
            <p:blipFill>
              <a:blip r:embed="rId9"/>
              <a:stretch>
                <a:fillRect/>
              </a:stretch>
            </p:blipFill>
            <p:spPr>
              <a:xfrm>
                <a:off x="4825680" y="1878455"/>
                <a:ext cx="120960" cy="226440"/>
              </a:xfrm>
              <a:prstGeom prst="rect">
                <a:avLst/>
              </a:prstGeom>
            </p:spPr>
          </p:pic>
        </mc:Fallback>
      </mc:AlternateContent>
      <p:grpSp>
        <p:nvGrpSpPr>
          <p:cNvPr id="38" name="Group 37">
            <a:extLst>
              <a:ext uri="{FF2B5EF4-FFF2-40B4-BE49-F238E27FC236}">
                <a16:creationId xmlns:a16="http://schemas.microsoft.com/office/drawing/2014/main" id="{8D4BA152-4943-4F27-A929-85E2F837CCEB}"/>
              </a:ext>
            </a:extLst>
          </p:cNvPr>
          <p:cNvGrpSpPr/>
          <p:nvPr/>
        </p:nvGrpSpPr>
        <p:grpSpPr>
          <a:xfrm>
            <a:off x="4743861" y="1906904"/>
            <a:ext cx="224640" cy="268560"/>
            <a:chOff x="4743861" y="1906904"/>
            <a:chExt cx="224640" cy="268560"/>
          </a:xfrm>
        </p:grpSpPr>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BE18AAC8-35DF-B5D9-D452-2803351569C4}"/>
                    </a:ext>
                  </a:extLst>
                </p14:cNvPr>
                <p14:cNvContentPartPr/>
                <p14:nvPr/>
              </p14:nvContentPartPr>
              <p14:xfrm>
                <a:off x="4750701" y="1906904"/>
                <a:ext cx="97200" cy="153720"/>
              </p14:xfrm>
            </p:contentPart>
          </mc:Choice>
          <mc:Fallback xmlns="">
            <p:pic>
              <p:nvPicPr>
                <p:cNvPr id="16" name="Ink 15">
                  <a:extLst>
                    <a:ext uri="{FF2B5EF4-FFF2-40B4-BE49-F238E27FC236}">
                      <a16:creationId xmlns:a16="http://schemas.microsoft.com/office/drawing/2014/main" id="{BE18AAC8-35DF-B5D9-D452-2803351569C4}"/>
                    </a:ext>
                  </a:extLst>
                </p:cNvPr>
                <p:cNvPicPr/>
                <p:nvPr/>
              </p:nvPicPr>
              <p:blipFill>
                <a:blip r:embed="rId11"/>
                <a:stretch>
                  <a:fillRect/>
                </a:stretch>
              </p:blipFill>
              <p:spPr>
                <a:xfrm>
                  <a:off x="4744581" y="1900784"/>
                  <a:ext cx="109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B74D64B3-D1A4-7320-C4C6-20171CA92E6F}"/>
                    </a:ext>
                  </a:extLst>
                </p14:cNvPr>
                <p14:cNvContentPartPr/>
                <p14:nvPr/>
              </p14:nvContentPartPr>
              <p14:xfrm>
                <a:off x="4746741" y="2003384"/>
                <a:ext cx="360" cy="172080"/>
              </p14:xfrm>
            </p:contentPart>
          </mc:Choice>
          <mc:Fallback xmlns="">
            <p:pic>
              <p:nvPicPr>
                <p:cNvPr id="17" name="Ink 16">
                  <a:extLst>
                    <a:ext uri="{FF2B5EF4-FFF2-40B4-BE49-F238E27FC236}">
                      <a16:creationId xmlns:a16="http://schemas.microsoft.com/office/drawing/2014/main" id="{B74D64B3-D1A4-7320-C4C6-20171CA92E6F}"/>
                    </a:ext>
                  </a:extLst>
                </p:cNvPr>
                <p:cNvPicPr/>
                <p:nvPr/>
              </p:nvPicPr>
              <p:blipFill>
                <a:blip r:embed="rId13"/>
                <a:stretch>
                  <a:fillRect/>
                </a:stretch>
              </p:blipFill>
              <p:spPr>
                <a:xfrm>
                  <a:off x="4740621" y="1997264"/>
                  <a:ext cx="12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7F37385C-6BCD-E863-E8E1-0DC237726A90}"/>
                    </a:ext>
                  </a:extLst>
                </p14:cNvPr>
                <p14:cNvContentPartPr/>
                <p14:nvPr/>
              </p14:nvContentPartPr>
              <p14:xfrm>
                <a:off x="4743861" y="2050184"/>
                <a:ext cx="90720" cy="9720"/>
              </p14:xfrm>
            </p:contentPart>
          </mc:Choice>
          <mc:Fallback xmlns="">
            <p:pic>
              <p:nvPicPr>
                <p:cNvPr id="19" name="Ink 18">
                  <a:extLst>
                    <a:ext uri="{FF2B5EF4-FFF2-40B4-BE49-F238E27FC236}">
                      <a16:creationId xmlns:a16="http://schemas.microsoft.com/office/drawing/2014/main" id="{7F37385C-6BCD-E863-E8E1-0DC237726A90}"/>
                    </a:ext>
                  </a:extLst>
                </p:cNvPr>
                <p:cNvPicPr/>
                <p:nvPr/>
              </p:nvPicPr>
              <p:blipFill>
                <a:blip r:embed="rId15"/>
                <a:stretch>
                  <a:fillRect/>
                </a:stretch>
              </p:blipFill>
              <p:spPr>
                <a:xfrm>
                  <a:off x="4737741" y="2044064"/>
                  <a:ext cx="102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83B56BBA-B704-A706-BE71-01A63A069E85}"/>
                    </a:ext>
                  </a:extLst>
                </p14:cNvPr>
                <p14:cNvContentPartPr/>
                <p14:nvPr/>
              </p14:nvContentPartPr>
              <p14:xfrm>
                <a:off x="4838181" y="1961984"/>
                <a:ext cx="130320" cy="73080"/>
              </p14:xfrm>
            </p:contentPart>
          </mc:Choice>
          <mc:Fallback xmlns="">
            <p:pic>
              <p:nvPicPr>
                <p:cNvPr id="21" name="Ink 20">
                  <a:extLst>
                    <a:ext uri="{FF2B5EF4-FFF2-40B4-BE49-F238E27FC236}">
                      <a16:creationId xmlns:a16="http://schemas.microsoft.com/office/drawing/2014/main" id="{83B56BBA-B704-A706-BE71-01A63A069E85}"/>
                    </a:ext>
                  </a:extLst>
                </p:cNvPr>
                <p:cNvPicPr/>
                <p:nvPr/>
              </p:nvPicPr>
              <p:blipFill>
                <a:blip r:embed="rId17"/>
                <a:stretch>
                  <a:fillRect/>
                </a:stretch>
              </p:blipFill>
              <p:spPr>
                <a:xfrm>
                  <a:off x="4832061" y="1955864"/>
                  <a:ext cx="142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FD3EA599-B9FB-D5BC-CD52-91337BACE8FB}"/>
                    </a:ext>
                  </a:extLst>
                </p14:cNvPr>
                <p14:cNvContentPartPr/>
                <p14:nvPr/>
              </p14:nvContentPartPr>
              <p14:xfrm>
                <a:off x="4873821" y="1932464"/>
                <a:ext cx="9000" cy="87120"/>
              </p14:xfrm>
            </p:contentPart>
          </mc:Choice>
          <mc:Fallback xmlns="">
            <p:pic>
              <p:nvPicPr>
                <p:cNvPr id="23" name="Ink 22">
                  <a:extLst>
                    <a:ext uri="{FF2B5EF4-FFF2-40B4-BE49-F238E27FC236}">
                      <a16:creationId xmlns:a16="http://schemas.microsoft.com/office/drawing/2014/main" id="{FD3EA599-B9FB-D5BC-CD52-91337BACE8FB}"/>
                    </a:ext>
                  </a:extLst>
                </p:cNvPr>
                <p:cNvPicPr/>
                <p:nvPr/>
              </p:nvPicPr>
              <p:blipFill>
                <a:blip r:embed="rId19"/>
                <a:stretch>
                  <a:fillRect/>
                </a:stretch>
              </p:blipFill>
              <p:spPr>
                <a:xfrm>
                  <a:off x="4867701" y="1926344"/>
                  <a:ext cx="21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Ink 23">
                  <a:extLst>
                    <a:ext uri="{FF2B5EF4-FFF2-40B4-BE49-F238E27FC236}">
                      <a16:creationId xmlns:a16="http://schemas.microsoft.com/office/drawing/2014/main" id="{17174E92-D8C3-D848-3D89-4DB388792746}"/>
                    </a:ext>
                  </a:extLst>
                </p14:cNvPr>
                <p14:cNvContentPartPr/>
                <p14:nvPr/>
              </p14:nvContentPartPr>
              <p14:xfrm>
                <a:off x="4881741" y="1924184"/>
                <a:ext cx="360" cy="360"/>
              </p14:xfrm>
            </p:contentPart>
          </mc:Choice>
          <mc:Fallback xmlns="">
            <p:pic>
              <p:nvPicPr>
                <p:cNvPr id="24" name="Ink 23">
                  <a:extLst>
                    <a:ext uri="{FF2B5EF4-FFF2-40B4-BE49-F238E27FC236}">
                      <a16:creationId xmlns:a16="http://schemas.microsoft.com/office/drawing/2014/main" id="{17174E92-D8C3-D848-3D89-4DB388792746}"/>
                    </a:ext>
                  </a:extLst>
                </p:cNvPr>
                <p:cNvPicPr/>
                <p:nvPr/>
              </p:nvPicPr>
              <p:blipFill>
                <a:blip r:embed="rId21"/>
                <a:stretch>
                  <a:fillRect/>
                </a:stretch>
              </p:blipFill>
              <p:spPr>
                <a:xfrm>
                  <a:off x="4875621" y="19180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Ink 27">
                  <a:extLst>
                    <a:ext uri="{FF2B5EF4-FFF2-40B4-BE49-F238E27FC236}">
                      <a16:creationId xmlns:a16="http://schemas.microsoft.com/office/drawing/2014/main" id="{7BE8B229-207F-3EB8-372C-F73A25624BDD}"/>
                    </a:ext>
                  </a:extLst>
                </p14:cNvPr>
                <p14:cNvContentPartPr/>
                <p14:nvPr/>
              </p14:nvContentPartPr>
              <p14:xfrm>
                <a:off x="4837101" y="1970624"/>
                <a:ext cx="73440" cy="96120"/>
              </p14:xfrm>
            </p:contentPart>
          </mc:Choice>
          <mc:Fallback xmlns="">
            <p:pic>
              <p:nvPicPr>
                <p:cNvPr id="28" name="Ink 27">
                  <a:extLst>
                    <a:ext uri="{FF2B5EF4-FFF2-40B4-BE49-F238E27FC236}">
                      <a16:creationId xmlns:a16="http://schemas.microsoft.com/office/drawing/2014/main" id="{7BE8B229-207F-3EB8-372C-F73A25624BDD}"/>
                    </a:ext>
                  </a:extLst>
                </p:cNvPr>
                <p:cNvPicPr/>
                <p:nvPr/>
              </p:nvPicPr>
              <p:blipFill>
                <a:blip r:embed="rId23"/>
                <a:stretch>
                  <a:fillRect/>
                </a:stretch>
              </p:blipFill>
              <p:spPr>
                <a:xfrm>
                  <a:off x="4830981" y="1964504"/>
                  <a:ext cx="85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Ink 28">
                  <a:extLst>
                    <a:ext uri="{FF2B5EF4-FFF2-40B4-BE49-F238E27FC236}">
                      <a16:creationId xmlns:a16="http://schemas.microsoft.com/office/drawing/2014/main" id="{7169F9A2-CD0E-66C2-E355-C210DEDB8773}"/>
                    </a:ext>
                  </a:extLst>
                </p14:cNvPr>
                <p14:cNvContentPartPr/>
                <p14:nvPr/>
              </p14:nvContentPartPr>
              <p14:xfrm>
                <a:off x="4889661" y="2138744"/>
                <a:ext cx="360" cy="360"/>
              </p14:xfrm>
            </p:contentPart>
          </mc:Choice>
          <mc:Fallback xmlns="">
            <p:pic>
              <p:nvPicPr>
                <p:cNvPr id="29" name="Ink 28">
                  <a:extLst>
                    <a:ext uri="{FF2B5EF4-FFF2-40B4-BE49-F238E27FC236}">
                      <a16:creationId xmlns:a16="http://schemas.microsoft.com/office/drawing/2014/main" id="{7169F9A2-CD0E-66C2-E355-C210DEDB8773}"/>
                    </a:ext>
                  </a:extLst>
                </p:cNvPr>
                <p:cNvPicPr/>
                <p:nvPr/>
              </p:nvPicPr>
              <p:blipFill>
                <a:blip r:embed="rId21"/>
                <a:stretch>
                  <a:fillRect/>
                </a:stretch>
              </p:blipFill>
              <p:spPr>
                <a:xfrm>
                  <a:off x="4883541" y="213262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Ink 30">
                  <a:extLst>
                    <a:ext uri="{FF2B5EF4-FFF2-40B4-BE49-F238E27FC236}">
                      <a16:creationId xmlns:a16="http://schemas.microsoft.com/office/drawing/2014/main" id="{F4635749-D30F-BCFE-A4D6-801C0FBD046B}"/>
                    </a:ext>
                  </a:extLst>
                </p14:cNvPr>
                <p14:cNvContentPartPr/>
                <p14:nvPr/>
              </p14:nvContentPartPr>
              <p14:xfrm>
                <a:off x="4825941" y="2051264"/>
                <a:ext cx="360" cy="360"/>
              </p14:xfrm>
            </p:contentPart>
          </mc:Choice>
          <mc:Fallback xmlns="">
            <p:pic>
              <p:nvPicPr>
                <p:cNvPr id="31" name="Ink 30">
                  <a:extLst>
                    <a:ext uri="{FF2B5EF4-FFF2-40B4-BE49-F238E27FC236}">
                      <a16:creationId xmlns:a16="http://schemas.microsoft.com/office/drawing/2014/main" id="{F4635749-D30F-BCFE-A4D6-801C0FBD046B}"/>
                    </a:ext>
                  </a:extLst>
                </p:cNvPr>
                <p:cNvPicPr/>
                <p:nvPr/>
              </p:nvPicPr>
              <p:blipFill>
                <a:blip r:embed="rId21"/>
                <a:stretch>
                  <a:fillRect/>
                </a:stretch>
              </p:blipFill>
              <p:spPr>
                <a:xfrm>
                  <a:off x="4819821" y="204514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DED8D03D-53F2-AF55-E583-C6D8CCDE1A6D}"/>
                    </a:ext>
                  </a:extLst>
                </p14:cNvPr>
                <p14:cNvContentPartPr/>
                <p14:nvPr/>
              </p14:nvContentPartPr>
              <p14:xfrm>
                <a:off x="4851240" y="1942895"/>
                <a:ext cx="38880" cy="82800"/>
              </p14:xfrm>
            </p:contentPart>
          </mc:Choice>
          <mc:Fallback xmlns="">
            <p:pic>
              <p:nvPicPr>
                <p:cNvPr id="35" name="Ink 34">
                  <a:extLst>
                    <a:ext uri="{FF2B5EF4-FFF2-40B4-BE49-F238E27FC236}">
                      <a16:creationId xmlns:a16="http://schemas.microsoft.com/office/drawing/2014/main" id="{DED8D03D-53F2-AF55-E583-C6D8CCDE1A6D}"/>
                    </a:ext>
                  </a:extLst>
                </p:cNvPr>
                <p:cNvPicPr/>
                <p:nvPr/>
              </p:nvPicPr>
              <p:blipFill>
                <a:blip r:embed="rId27"/>
                <a:stretch>
                  <a:fillRect/>
                </a:stretch>
              </p:blipFill>
              <p:spPr>
                <a:xfrm>
                  <a:off x="4845120" y="1936775"/>
                  <a:ext cx="51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02E8D412-567E-26EB-5A45-6BA27AA4DB00}"/>
                    </a:ext>
                  </a:extLst>
                </p14:cNvPr>
                <p14:cNvContentPartPr/>
                <p14:nvPr/>
              </p14:nvContentPartPr>
              <p14:xfrm>
                <a:off x="4930440" y="2028575"/>
                <a:ext cx="21960" cy="11520"/>
              </p14:xfrm>
            </p:contentPart>
          </mc:Choice>
          <mc:Fallback xmlns="">
            <p:pic>
              <p:nvPicPr>
                <p:cNvPr id="37" name="Ink 36">
                  <a:extLst>
                    <a:ext uri="{FF2B5EF4-FFF2-40B4-BE49-F238E27FC236}">
                      <a16:creationId xmlns:a16="http://schemas.microsoft.com/office/drawing/2014/main" id="{02E8D412-567E-26EB-5A45-6BA27AA4DB00}"/>
                    </a:ext>
                  </a:extLst>
                </p:cNvPr>
                <p:cNvPicPr/>
                <p:nvPr/>
              </p:nvPicPr>
              <p:blipFill>
                <a:blip r:embed="rId29"/>
                <a:stretch>
                  <a:fillRect/>
                </a:stretch>
              </p:blipFill>
              <p:spPr>
                <a:xfrm>
                  <a:off x="4924320" y="2022455"/>
                  <a:ext cx="34200" cy="23760"/>
                </a:xfrm>
                <a:prstGeom prst="rect">
                  <a:avLst/>
                </a:prstGeom>
              </p:spPr>
            </p:pic>
          </mc:Fallback>
        </mc:AlternateContent>
      </p:grpSp>
      <p:cxnSp>
        <p:nvCxnSpPr>
          <p:cNvPr id="8" name="Straight Connector 7">
            <a:extLst>
              <a:ext uri="{FF2B5EF4-FFF2-40B4-BE49-F238E27FC236}">
                <a16:creationId xmlns:a16="http://schemas.microsoft.com/office/drawing/2014/main" id="{8CA637C3-8A05-B363-67CA-78E0C4FCF972}"/>
              </a:ext>
            </a:extLst>
          </p:cNvPr>
          <p:cNvCxnSpPr>
            <a:cxnSpLocks/>
          </p:cNvCxnSpPr>
          <p:nvPr/>
        </p:nvCxnSpPr>
        <p:spPr>
          <a:xfrm flipV="1">
            <a:off x="3376083" y="1455344"/>
            <a:ext cx="5443340" cy="28222"/>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12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B71E4A-2F07-BD2A-F3AB-A9BB5394D1BF}"/>
              </a:ext>
            </a:extLst>
          </p:cNvPr>
          <p:cNvSpPr/>
          <p:nvPr/>
        </p:nvSpPr>
        <p:spPr>
          <a:xfrm>
            <a:off x="0" y="-9269"/>
            <a:ext cx="12192000" cy="6858000"/>
          </a:xfrm>
          <a:prstGeom prst="rect">
            <a:avLst/>
          </a:prstGeom>
          <a:gradFill flip="none" rotWithShape="1">
            <a:gsLst>
              <a:gs pos="100000">
                <a:srgbClr val="7A2582"/>
              </a:gs>
              <a:gs pos="2000">
                <a:srgbClr val="00338D"/>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Open Sans Regular" charset="0"/>
              <a:ea typeface="+mn-ea"/>
              <a:cs typeface="+mn-cs"/>
            </a:endParaRPr>
          </a:p>
        </p:txBody>
      </p:sp>
      <p:grpSp>
        <p:nvGrpSpPr>
          <p:cNvPr id="9" name="Group 8">
            <a:extLst>
              <a:ext uri="{FF2B5EF4-FFF2-40B4-BE49-F238E27FC236}">
                <a16:creationId xmlns:a16="http://schemas.microsoft.com/office/drawing/2014/main" id="{E652258F-6498-19BB-994E-D124BAFE4A70}"/>
              </a:ext>
            </a:extLst>
          </p:cNvPr>
          <p:cNvGrpSpPr/>
          <p:nvPr/>
        </p:nvGrpSpPr>
        <p:grpSpPr>
          <a:xfrm>
            <a:off x="9508358" y="2209798"/>
            <a:ext cx="2683642" cy="4648202"/>
            <a:chOff x="9508357" y="2209798"/>
            <a:chExt cx="2683642" cy="4648202"/>
          </a:xfrm>
        </p:grpSpPr>
        <p:sp>
          <p:nvSpPr>
            <p:cNvPr id="8" name="Graphic 4">
              <a:extLst>
                <a:ext uri="{FF2B5EF4-FFF2-40B4-BE49-F238E27FC236}">
                  <a16:creationId xmlns:a16="http://schemas.microsoft.com/office/drawing/2014/main" id="{2DCA871D-C553-E9E7-BD41-CCF13002E337}"/>
                </a:ext>
              </a:extLst>
            </p:cNvPr>
            <p:cNvSpPr/>
            <p:nvPr/>
          </p:nvSpPr>
          <p:spPr>
            <a:xfrm>
              <a:off x="9508357" y="2209798"/>
              <a:ext cx="2683642" cy="4648202"/>
            </a:xfrm>
            <a:custGeom>
              <a:avLst/>
              <a:gdLst>
                <a:gd name="connsiteX0" fmla="*/ 0 w 2683642"/>
                <a:gd name="connsiteY0" fmla="*/ 4648202 h 4648202"/>
                <a:gd name="connsiteX1" fmla="*/ 2683643 w 2683642"/>
                <a:gd name="connsiteY1" fmla="*/ 0 h 4648202"/>
                <a:gd name="connsiteX2" fmla="*/ 2683643 w 2683642"/>
                <a:gd name="connsiteY2" fmla="*/ 4648202 h 4648202"/>
              </a:gdLst>
              <a:ahLst/>
              <a:cxnLst>
                <a:cxn ang="0">
                  <a:pos x="connsiteX0" y="connsiteY0"/>
                </a:cxn>
                <a:cxn ang="0">
                  <a:pos x="connsiteX1" y="connsiteY1"/>
                </a:cxn>
                <a:cxn ang="0">
                  <a:pos x="connsiteX2" y="connsiteY2"/>
                </a:cxn>
              </a:cxnLst>
              <a:rect l="l" t="t" r="r" b="b"/>
              <a:pathLst>
                <a:path w="2683642" h="4648202">
                  <a:moveTo>
                    <a:pt x="0" y="4648202"/>
                  </a:moveTo>
                  <a:lnTo>
                    <a:pt x="2683643" y="0"/>
                  </a:lnTo>
                  <a:lnTo>
                    <a:pt x="2683643" y="4648202"/>
                  </a:lnTo>
                  <a:close/>
                </a:path>
              </a:pathLst>
            </a:custGeom>
            <a:solidFill>
              <a:schemeClr val="bg1">
                <a:alpha val="3000"/>
              </a:schemeClr>
            </a:solidFill>
            <a:ln w="538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Arial" pitchFamily="34" charset="0"/>
                <a:ea typeface="ヒラギノ角ゴ Pro W3" pitchFamily="125" charset="-128"/>
                <a:cs typeface="+mn-cs"/>
              </a:endParaRPr>
            </a:p>
          </p:txBody>
        </p:sp>
        <p:sp>
          <p:nvSpPr>
            <p:cNvPr id="7" name="Graphic 5">
              <a:extLst>
                <a:ext uri="{FF2B5EF4-FFF2-40B4-BE49-F238E27FC236}">
                  <a16:creationId xmlns:a16="http://schemas.microsoft.com/office/drawing/2014/main" id="{4A664303-B31F-6E52-1475-BD1CCEBE2FC5}"/>
                </a:ext>
              </a:extLst>
            </p:cNvPr>
            <p:cNvSpPr/>
            <p:nvPr/>
          </p:nvSpPr>
          <p:spPr>
            <a:xfrm>
              <a:off x="10144099" y="3310934"/>
              <a:ext cx="2047900" cy="3547065"/>
            </a:xfrm>
            <a:custGeom>
              <a:avLst/>
              <a:gdLst>
                <a:gd name="connsiteX0" fmla="*/ 0 w 2047900"/>
                <a:gd name="connsiteY0" fmla="*/ 3547066 h 3547065"/>
                <a:gd name="connsiteX1" fmla="*/ 2047901 w 2047900"/>
                <a:gd name="connsiteY1" fmla="*/ 0 h 3547065"/>
                <a:gd name="connsiteX2" fmla="*/ 2047901 w 2047900"/>
                <a:gd name="connsiteY2" fmla="*/ 3547066 h 3547065"/>
              </a:gdLst>
              <a:ahLst/>
              <a:cxnLst>
                <a:cxn ang="0">
                  <a:pos x="connsiteX0" y="connsiteY0"/>
                </a:cxn>
                <a:cxn ang="0">
                  <a:pos x="connsiteX1" y="connsiteY1"/>
                </a:cxn>
                <a:cxn ang="0">
                  <a:pos x="connsiteX2" y="connsiteY2"/>
                </a:cxn>
              </a:cxnLst>
              <a:rect l="l" t="t" r="r" b="b"/>
              <a:pathLst>
                <a:path w="2047900" h="3547065">
                  <a:moveTo>
                    <a:pt x="0" y="3547066"/>
                  </a:moveTo>
                  <a:lnTo>
                    <a:pt x="2047901" y="0"/>
                  </a:lnTo>
                  <a:lnTo>
                    <a:pt x="2047901" y="3547066"/>
                  </a:lnTo>
                  <a:close/>
                </a:path>
              </a:pathLst>
            </a:custGeom>
            <a:solidFill>
              <a:schemeClr val="bg1">
                <a:alpha val="3000"/>
              </a:schemeClr>
            </a:solidFill>
            <a:ln w="4101"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Arial" pitchFamily="34" charset="0"/>
                <a:ea typeface="ヒラギノ角ゴ Pro W3" pitchFamily="125" charset="-128"/>
                <a:cs typeface="+mn-cs"/>
              </a:endParaRPr>
            </a:p>
          </p:txBody>
        </p:sp>
      </p:grpSp>
      <p:grpSp>
        <p:nvGrpSpPr>
          <p:cNvPr id="10" name="Group 9">
            <a:extLst>
              <a:ext uri="{FF2B5EF4-FFF2-40B4-BE49-F238E27FC236}">
                <a16:creationId xmlns:a16="http://schemas.microsoft.com/office/drawing/2014/main" id="{766AF5E4-F546-77BC-C4C8-7984EFC8850E}"/>
              </a:ext>
            </a:extLst>
          </p:cNvPr>
          <p:cNvGrpSpPr/>
          <p:nvPr/>
        </p:nvGrpSpPr>
        <p:grpSpPr>
          <a:xfrm rot="10800000">
            <a:off x="1561" y="0"/>
            <a:ext cx="2683642" cy="4648202"/>
            <a:chOff x="9508357" y="2209798"/>
            <a:chExt cx="2683642" cy="4648202"/>
          </a:xfrm>
        </p:grpSpPr>
        <p:sp>
          <p:nvSpPr>
            <p:cNvPr id="11" name="Graphic 4">
              <a:extLst>
                <a:ext uri="{FF2B5EF4-FFF2-40B4-BE49-F238E27FC236}">
                  <a16:creationId xmlns:a16="http://schemas.microsoft.com/office/drawing/2014/main" id="{981BD2B9-D372-DD0F-3E82-782FFBBF2597}"/>
                </a:ext>
              </a:extLst>
            </p:cNvPr>
            <p:cNvSpPr/>
            <p:nvPr/>
          </p:nvSpPr>
          <p:spPr>
            <a:xfrm>
              <a:off x="9508357" y="2209798"/>
              <a:ext cx="2683642" cy="4648202"/>
            </a:xfrm>
            <a:custGeom>
              <a:avLst/>
              <a:gdLst>
                <a:gd name="connsiteX0" fmla="*/ 0 w 2683642"/>
                <a:gd name="connsiteY0" fmla="*/ 4648202 h 4648202"/>
                <a:gd name="connsiteX1" fmla="*/ 2683643 w 2683642"/>
                <a:gd name="connsiteY1" fmla="*/ 0 h 4648202"/>
                <a:gd name="connsiteX2" fmla="*/ 2683643 w 2683642"/>
                <a:gd name="connsiteY2" fmla="*/ 4648202 h 4648202"/>
              </a:gdLst>
              <a:ahLst/>
              <a:cxnLst>
                <a:cxn ang="0">
                  <a:pos x="connsiteX0" y="connsiteY0"/>
                </a:cxn>
                <a:cxn ang="0">
                  <a:pos x="connsiteX1" y="connsiteY1"/>
                </a:cxn>
                <a:cxn ang="0">
                  <a:pos x="connsiteX2" y="connsiteY2"/>
                </a:cxn>
              </a:cxnLst>
              <a:rect l="l" t="t" r="r" b="b"/>
              <a:pathLst>
                <a:path w="2683642" h="4648202">
                  <a:moveTo>
                    <a:pt x="0" y="4648202"/>
                  </a:moveTo>
                  <a:lnTo>
                    <a:pt x="2683643" y="0"/>
                  </a:lnTo>
                  <a:lnTo>
                    <a:pt x="2683643" y="4648202"/>
                  </a:lnTo>
                  <a:close/>
                </a:path>
              </a:pathLst>
            </a:custGeom>
            <a:solidFill>
              <a:schemeClr val="bg1">
                <a:alpha val="3000"/>
              </a:schemeClr>
            </a:solidFill>
            <a:ln w="538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Arial" pitchFamily="34" charset="0"/>
                <a:ea typeface="ヒラギノ角ゴ Pro W3" pitchFamily="125" charset="-128"/>
                <a:cs typeface="+mn-cs"/>
              </a:endParaRPr>
            </a:p>
          </p:txBody>
        </p:sp>
        <p:sp>
          <p:nvSpPr>
            <p:cNvPr id="12" name="Graphic 5">
              <a:extLst>
                <a:ext uri="{FF2B5EF4-FFF2-40B4-BE49-F238E27FC236}">
                  <a16:creationId xmlns:a16="http://schemas.microsoft.com/office/drawing/2014/main" id="{7A724993-091E-7D3D-2297-D79F5DEBEC1C}"/>
                </a:ext>
              </a:extLst>
            </p:cNvPr>
            <p:cNvSpPr/>
            <p:nvPr/>
          </p:nvSpPr>
          <p:spPr>
            <a:xfrm>
              <a:off x="10144099" y="3310934"/>
              <a:ext cx="2047900" cy="3547065"/>
            </a:xfrm>
            <a:custGeom>
              <a:avLst/>
              <a:gdLst>
                <a:gd name="connsiteX0" fmla="*/ 0 w 2047900"/>
                <a:gd name="connsiteY0" fmla="*/ 3547066 h 3547065"/>
                <a:gd name="connsiteX1" fmla="*/ 2047901 w 2047900"/>
                <a:gd name="connsiteY1" fmla="*/ 0 h 3547065"/>
                <a:gd name="connsiteX2" fmla="*/ 2047901 w 2047900"/>
                <a:gd name="connsiteY2" fmla="*/ 3547066 h 3547065"/>
              </a:gdLst>
              <a:ahLst/>
              <a:cxnLst>
                <a:cxn ang="0">
                  <a:pos x="connsiteX0" y="connsiteY0"/>
                </a:cxn>
                <a:cxn ang="0">
                  <a:pos x="connsiteX1" y="connsiteY1"/>
                </a:cxn>
                <a:cxn ang="0">
                  <a:pos x="connsiteX2" y="connsiteY2"/>
                </a:cxn>
              </a:cxnLst>
              <a:rect l="l" t="t" r="r" b="b"/>
              <a:pathLst>
                <a:path w="2047900" h="3547065">
                  <a:moveTo>
                    <a:pt x="0" y="3547066"/>
                  </a:moveTo>
                  <a:lnTo>
                    <a:pt x="2047901" y="0"/>
                  </a:lnTo>
                  <a:lnTo>
                    <a:pt x="2047901" y="3547066"/>
                  </a:lnTo>
                  <a:close/>
                </a:path>
              </a:pathLst>
            </a:custGeom>
            <a:solidFill>
              <a:schemeClr val="bg1">
                <a:alpha val="3000"/>
              </a:schemeClr>
            </a:solidFill>
            <a:ln w="4101"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Arial" pitchFamily="34" charset="0"/>
                <a:ea typeface="ヒラギノ角ゴ Pro W3" pitchFamily="125" charset="-128"/>
                <a:cs typeface="+mn-cs"/>
              </a:endParaRPr>
            </a:p>
          </p:txBody>
        </p:sp>
      </p:grpSp>
      <p:pic>
        <p:nvPicPr>
          <p:cNvPr id="16" name="Picture 15">
            <a:extLst>
              <a:ext uri="{FF2B5EF4-FFF2-40B4-BE49-F238E27FC236}">
                <a16:creationId xmlns:a16="http://schemas.microsoft.com/office/drawing/2014/main" id="{D7078CEE-F266-F047-8C26-F6E96A7CA1E8}"/>
              </a:ext>
            </a:extLst>
          </p:cNvPr>
          <p:cNvPicPr>
            <a:picLocks noChangeAspect="1"/>
          </p:cNvPicPr>
          <p:nvPr/>
        </p:nvPicPr>
        <p:blipFill rotWithShape="1">
          <a:blip r:embed="rId3" cstate="email">
            <a:alphaModFix amt="7000"/>
            <a:extLst>
              <a:ext uri="{28A0092B-C50C-407E-A947-70E740481C1C}">
                <a14:useLocalDpi xmlns:a14="http://schemas.microsoft.com/office/drawing/2010/main"/>
              </a:ext>
            </a:extLst>
          </a:blip>
          <a:srcRect r="-356" b="-770"/>
          <a:stretch/>
        </p:blipFill>
        <p:spPr>
          <a:xfrm>
            <a:off x="2732036" y="228164"/>
            <a:ext cx="6738443" cy="6401672"/>
          </a:xfrm>
          <a:prstGeom prst="rect">
            <a:avLst/>
          </a:prstGeom>
        </p:spPr>
      </p:pic>
      <p:grpSp>
        <p:nvGrpSpPr>
          <p:cNvPr id="18" name="Group 17">
            <a:extLst>
              <a:ext uri="{FF2B5EF4-FFF2-40B4-BE49-F238E27FC236}">
                <a16:creationId xmlns:a16="http://schemas.microsoft.com/office/drawing/2014/main" id="{26602491-0B51-1A6F-2641-57B6A4D1ABA7}"/>
              </a:ext>
            </a:extLst>
          </p:cNvPr>
          <p:cNvGrpSpPr/>
          <p:nvPr/>
        </p:nvGrpSpPr>
        <p:grpSpPr>
          <a:xfrm>
            <a:off x="1066800" y="1721486"/>
            <a:ext cx="4877806" cy="4679314"/>
            <a:chOff x="1066800" y="1607464"/>
            <a:chExt cx="4877806" cy="4679314"/>
          </a:xfrm>
        </p:grpSpPr>
        <p:pic>
          <p:nvPicPr>
            <p:cNvPr id="17" name="Picture 16">
              <a:hlinkClick r:id="rId4"/>
              <a:extLst>
                <a:ext uri="{FF2B5EF4-FFF2-40B4-BE49-F238E27FC236}">
                  <a16:creationId xmlns:a16="http://schemas.microsoft.com/office/drawing/2014/main" id="{F6413F0F-D597-4E7D-8287-F58A35EF0065}"/>
                </a:ext>
              </a:extLst>
            </p:cNvPr>
            <p:cNvPicPr>
              <a:picLocks noChangeAspect="1"/>
            </p:cNvPicPr>
            <p:nvPr/>
          </p:nvPicPr>
          <p:blipFill rotWithShape="1">
            <a:blip r:embed="rId5"/>
            <a:srcRect b="24589"/>
            <a:stretch/>
          </p:blipFill>
          <p:spPr>
            <a:xfrm>
              <a:off x="1760460" y="1607464"/>
              <a:ext cx="3490485" cy="3681496"/>
            </a:xfrm>
            <a:prstGeom prst="rect">
              <a:avLst/>
            </a:prstGeom>
          </p:spPr>
        </p:pic>
        <p:grpSp>
          <p:nvGrpSpPr>
            <p:cNvPr id="25" name="Group 24">
              <a:extLst>
                <a:ext uri="{FF2B5EF4-FFF2-40B4-BE49-F238E27FC236}">
                  <a16:creationId xmlns:a16="http://schemas.microsoft.com/office/drawing/2014/main" id="{38C5C298-793F-4B10-8B83-A0689632070E}"/>
                </a:ext>
              </a:extLst>
            </p:cNvPr>
            <p:cNvGrpSpPr/>
            <p:nvPr/>
          </p:nvGrpSpPr>
          <p:grpSpPr>
            <a:xfrm>
              <a:off x="1066800" y="4780029"/>
              <a:ext cx="4877806" cy="1506749"/>
              <a:chOff x="6178590" y="1538717"/>
              <a:chExt cx="4877806" cy="1506749"/>
            </a:xfrm>
          </p:grpSpPr>
          <p:sp>
            <p:nvSpPr>
              <p:cNvPr id="29" name="Yellow Bar">
                <a:extLst>
                  <a:ext uri="{FF2B5EF4-FFF2-40B4-BE49-F238E27FC236}">
                    <a16:creationId xmlns:a16="http://schemas.microsoft.com/office/drawing/2014/main" id="{DA629A81-D2ED-44C9-BE71-45A28D0CA612}"/>
                  </a:ext>
                </a:extLst>
              </p:cNvPr>
              <p:cNvSpPr/>
              <p:nvPr/>
            </p:nvSpPr>
            <p:spPr>
              <a:xfrm>
                <a:off x="7597115" y="2200798"/>
                <a:ext cx="1805149" cy="86498"/>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p>
            </p:txBody>
          </p:sp>
          <p:sp>
            <p:nvSpPr>
              <p:cNvPr id="30" name="Headline">
                <a:extLst>
                  <a:ext uri="{FF2B5EF4-FFF2-40B4-BE49-F238E27FC236}">
                    <a16:creationId xmlns:a16="http://schemas.microsoft.com/office/drawing/2014/main" id="{F7A88C34-AF76-45AA-BC0E-FBB99D5641FA}"/>
                  </a:ext>
                </a:extLst>
              </p:cNvPr>
              <p:cNvSpPr txBox="1">
                <a:spLocks/>
              </p:cNvSpPr>
              <p:nvPr/>
            </p:nvSpPr>
            <p:spPr>
              <a:xfrm>
                <a:off x="6178590" y="1538717"/>
                <a:ext cx="4877806" cy="293513"/>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2" name="Headline">
                <a:extLst>
                  <a:ext uri="{FF2B5EF4-FFF2-40B4-BE49-F238E27FC236}">
                    <a16:creationId xmlns:a16="http://schemas.microsoft.com/office/drawing/2014/main" id="{D2D3CF85-8BB8-457E-9D66-AA5A2046350C}"/>
                  </a:ext>
                </a:extLst>
              </p:cNvPr>
              <p:cNvSpPr txBox="1">
                <a:spLocks/>
              </p:cNvSpPr>
              <p:nvPr/>
            </p:nvSpPr>
            <p:spPr>
              <a:xfrm>
                <a:off x="6600745" y="2490990"/>
                <a:ext cx="3830330" cy="554476"/>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panose="020B0604020202020204" pitchFamily="34" charset="0"/>
                    <a:ea typeface="ヒラギノ角ゴ Pro W3" pitchFamily="125" charset="-128"/>
                    <a:cs typeface="Arial" panose="020B0604020202020204" pitchFamily="34" charset="0"/>
                  </a:rPr>
                  <a:t>Landing Page</a:t>
                </a:r>
              </a:p>
            </p:txBody>
          </p:sp>
        </p:grpSp>
      </p:grpSp>
      <p:grpSp>
        <p:nvGrpSpPr>
          <p:cNvPr id="15" name="Group 14">
            <a:extLst>
              <a:ext uri="{FF2B5EF4-FFF2-40B4-BE49-F238E27FC236}">
                <a16:creationId xmlns:a16="http://schemas.microsoft.com/office/drawing/2014/main" id="{FE3190D6-CE5A-A69A-3051-89FEE46D1173}"/>
              </a:ext>
            </a:extLst>
          </p:cNvPr>
          <p:cNvGrpSpPr/>
          <p:nvPr/>
        </p:nvGrpSpPr>
        <p:grpSpPr>
          <a:xfrm>
            <a:off x="6494027" y="1721486"/>
            <a:ext cx="4877806" cy="4679314"/>
            <a:chOff x="6494027" y="1545500"/>
            <a:chExt cx="4877806" cy="4679314"/>
          </a:xfrm>
        </p:grpSpPr>
        <p:pic>
          <p:nvPicPr>
            <p:cNvPr id="3" name="Picture 2">
              <a:hlinkClick r:id="rId4"/>
              <a:extLst>
                <a:ext uri="{FF2B5EF4-FFF2-40B4-BE49-F238E27FC236}">
                  <a16:creationId xmlns:a16="http://schemas.microsoft.com/office/drawing/2014/main" id="{13DCC407-9432-58D8-C258-35E6CB8C258F}"/>
                </a:ext>
              </a:extLst>
            </p:cNvPr>
            <p:cNvPicPr>
              <a:picLocks noChangeAspect="1"/>
            </p:cNvPicPr>
            <p:nvPr/>
          </p:nvPicPr>
          <p:blipFill rotWithShape="1">
            <a:blip r:embed="rId6"/>
            <a:srcRect b="16120"/>
            <a:stretch/>
          </p:blipFill>
          <p:spPr>
            <a:xfrm>
              <a:off x="7187687" y="1545500"/>
              <a:ext cx="3490485" cy="3681496"/>
            </a:xfrm>
            <a:prstGeom prst="rect">
              <a:avLst/>
            </a:prstGeom>
          </p:spPr>
        </p:pic>
        <p:grpSp>
          <p:nvGrpSpPr>
            <p:cNvPr id="4" name="Group 3">
              <a:extLst>
                <a:ext uri="{FF2B5EF4-FFF2-40B4-BE49-F238E27FC236}">
                  <a16:creationId xmlns:a16="http://schemas.microsoft.com/office/drawing/2014/main" id="{17EE1A1F-EC8C-42A9-DE29-156875F04CCE}"/>
                </a:ext>
              </a:extLst>
            </p:cNvPr>
            <p:cNvGrpSpPr/>
            <p:nvPr/>
          </p:nvGrpSpPr>
          <p:grpSpPr>
            <a:xfrm>
              <a:off x="6494027" y="4718065"/>
              <a:ext cx="4877806" cy="1506749"/>
              <a:chOff x="6178590" y="1538717"/>
              <a:chExt cx="4877806" cy="1506749"/>
            </a:xfrm>
          </p:grpSpPr>
          <p:sp>
            <p:nvSpPr>
              <p:cNvPr id="5" name="Yellow Bar">
                <a:extLst>
                  <a:ext uri="{FF2B5EF4-FFF2-40B4-BE49-F238E27FC236}">
                    <a16:creationId xmlns:a16="http://schemas.microsoft.com/office/drawing/2014/main" id="{FE67A69C-BC8F-4F88-C37D-A23296A631C8}"/>
                  </a:ext>
                </a:extLst>
              </p:cNvPr>
              <p:cNvSpPr/>
              <p:nvPr/>
            </p:nvSpPr>
            <p:spPr>
              <a:xfrm>
                <a:off x="7597115" y="2200798"/>
                <a:ext cx="1805149" cy="86498"/>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p>
            </p:txBody>
          </p:sp>
          <p:sp>
            <p:nvSpPr>
              <p:cNvPr id="6" name="Headline">
                <a:extLst>
                  <a:ext uri="{FF2B5EF4-FFF2-40B4-BE49-F238E27FC236}">
                    <a16:creationId xmlns:a16="http://schemas.microsoft.com/office/drawing/2014/main" id="{C64949BE-F1E3-79CE-9DAA-523616B0DEAA}"/>
                  </a:ext>
                </a:extLst>
              </p:cNvPr>
              <p:cNvSpPr txBox="1">
                <a:spLocks/>
              </p:cNvSpPr>
              <p:nvPr/>
            </p:nvSpPr>
            <p:spPr>
              <a:xfrm>
                <a:off x="6178590" y="1538717"/>
                <a:ext cx="4877806" cy="293513"/>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4" name="Headline">
                <a:extLst>
                  <a:ext uri="{FF2B5EF4-FFF2-40B4-BE49-F238E27FC236}">
                    <a16:creationId xmlns:a16="http://schemas.microsoft.com/office/drawing/2014/main" id="{8CA89275-CC2E-CFDC-8EF2-AF3A90841617}"/>
                  </a:ext>
                </a:extLst>
              </p:cNvPr>
              <p:cNvSpPr txBox="1">
                <a:spLocks/>
              </p:cNvSpPr>
              <p:nvPr/>
            </p:nvSpPr>
            <p:spPr>
              <a:xfrm>
                <a:off x="6313963" y="2490990"/>
                <a:ext cx="4455651" cy="554476"/>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panose="020B0604020202020204" pitchFamily="34" charset="0"/>
                    <a:ea typeface="ヒラギノ角ゴ Pro W3" pitchFamily="125" charset="-128"/>
                    <a:cs typeface="Arial" panose="020B0604020202020204" pitchFamily="34" charset="0"/>
                  </a:rPr>
                  <a:t>Roles and Resources</a:t>
                </a:r>
              </a:p>
            </p:txBody>
          </p:sp>
        </p:grpSp>
      </p:grpSp>
      <p:sp>
        <p:nvSpPr>
          <p:cNvPr id="28" name="Text Placeholder 18">
            <a:extLst>
              <a:ext uri="{FF2B5EF4-FFF2-40B4-BE49-F238E27FC236}">
                <a16:creationId xmlns:a16="http://schemas.microsoft.com/office/drawing/2014/main" id="{B2405C5F-7204-C0AF-D901-B93EE85502F8}"/>
              </a:ext>
            </a:extLst>
          </p:cNvPr>
          <p:cNvSpPr txBox="1">
            <a:spLocks/>
          </p:cNvSpPr>
          <p:nvPr/>
        </p:nvSpPr>
        <p:spPr>
          <a:xfrm>
            <a:off x="1495593" y="835841"/>
            <a:ext cx="9200814" cy="445043"/>
          </a:xfrm>
          <a:prstGeom prst="rect">
            <a:avLst/>
          </a:prstGeom>
        </p:spPr>
        <p:txBody>
          <a:bodyPr lIns="91440" tIns="45720" rIns="91440" bIns="45720"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mn-lt"/>
                <a:ea typeface="ヒラギノ角ゴ Pro W3" charset="0"/>
                <a:cs typeface="ヒラギノ角ゴ Pro W3"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mn-lt"/>
                <a:ea typeface="ヒラギノ角ゴ Pro W3"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mn-lt"/>
                <a:ea typeface="ヒラギノ角ゴ Pro W3"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ts val="5580"/>
              </a:lnSpc>
              <a:spcBef>
                <a:spcPts val="0"/>
              </a:spcBef>
            </a:pPr>
            <a:r>
              <a:rPr lang="en-US" sz="5400" kern="0" dirty="0">
                <a:latin typeface="Arial"/>
                <a:ea typeface="Arial" charset="0"/>
                <a:cs typeface="Arial"/>
              </a:rPr>
              <a:t>Webpages</a:t>
            </a:r>
            <a:endParaRPr lang="en-US" sz="5400" kern="0" dirty="0">
              <a:latin typeface="Arial" charset="0"/>
              <a:ea typeface="Arial" charset="0"/>
              <a:cs typeface="Arial" charset="0"/>
            </a:endParaRPr>
          </a:p>
        </p:txBody>
      </p:sp>
      <p:cxnSp>
        <p:nvCxnSpPr>
          <p:cNvPr id="31" name="Straight Connector 30">
            <a:extLst>
              <a:ext uri="{FF2B5EF4-FFF2-40B4-BE49-F238E27FC236}">
                <a16:creationId xmlns:a16="http://schemas.microsoft.com/office/drawing/2014/main" id="{8E86384D-D08D-13A8-E5B5-F9994E038647}"/>
              </a:ext>
            </a:extLst>
          </p:cNvPr>
          <p:cNvCxnSpPr>
            <a:cxnSpLocks/>
          </p:cNvCxnSpPr>
          <p:nvPr/>
        </p:nvCxnSpPr>
        <p:spPr>
          <a:xfrm flipV="1">
            <a:off x="3376083" y="1455344"/>
            <a:ext cx="5443340" cy="28222"/>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374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ge Number - White">
            <a:extLst>
              <a:ext uri="{FF2B5EF4-FFF2-40B4-BE49-F238E27FC236}">
                <a16:creationId xmlns:a16="http://schemas.microsoft.com/office/drawing/2014/main" id="{C1633F0C-C52D-27BF-179B-17546C3793C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auto" latinLnBrk="0" hangingPunct="0">
                <a:lnSpc>
                  <a:spcPct val="100000"/>
                </a:lnSpc>
                <a:spcBef>
                  <a:spcPct val="50000"/>
                </a:spcBef>
                <a:spcAft>
                  <a:spcPts val="0"/>
                </a:spcAft>
                <a:buClrTx/>
                <a:buSzTx/>
                <a:buFontTx/>
                <a:buNone/>
                <a:tabLst/>
                <a:defRPr/>
              </a:pPr>
              <a:t>14</a:t>
            </a:fld>
            <a:endParaRPr kumimoji="0" lang="en-US" sz="1000" b="0" i="0" u="none" strike="noStrike" kern="1200" cap="none" spc="0" normalizeH="0" baseline="0" noProof="0" dirty="0">
              <a:ln>
                <a:noFill/>
              </a:ln>
              <a:solidFill>
                <a:prstClr val="white"/>
              </a:solidFill>
              <a:effectLst/>
              <a:uLnTx/>
              <a:uFillTx/>
              <a:latin typeface="Arial" charset="0"/>
              <a:ea typeface="ヒラギノ角ゴ Pro W3" charset="0"/>
            </a:endParaRPr>
          </a:p>
        </p:txBody>
      </p:sp>
      <p:pic>
        <p:nvPicPr>
          <p:cNvPr id="7" name="Graphic 6">
            <a:extLst>
              <a:ext uri="{FF2B5EF4-FFF2-40B4-BE49-F238E27FC236}">
                <a16:creationId xmlns:a16="http://schemas.microsoft.com/office/drawing/2014/main" id="{5C579D17-5329-D51B-0158-1307AB674C9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1" y="2737757"/>
            <a:ext cx="4120243" cy="4120243"/>
          </a:xfrm>
          <a:prstGeom prst="rect">
            <a:avLst/>
          </a:prstGeom>
        </p:spPr>
      </p:pic>
      <p:sp>
        <p:nvSpPr>
          <p:cNvPr id="4" name="Background - Solid">
            <a:extLst>
              <a:ext uri="{FF2B5EF4-FFF2-40B4-BE49-F238E27FC236}">
                <a16:creationId xmlns:a16="http://schemas.microsoft.com/office/drawing/2014/main" id="{A3010E75-1FA9-08A6-B0C1-9DF5985A29F2}"/>
              </a:ext>
            </a:extLst>
          </p:cNvPr>
          <p:cNvSpPr/>
          <p:nvPr/>
        </p:nvSpPr>
        <p:spPr>
          <a:xfrm>
            <a:off x="-16825" y="3408947"/>
            <a:ext cx="4069080" cy="344875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6" name="Background - Solid">
            <a:extLst>
              <a:ext uri="{FF2B5EF4-FFF2-40B4-BE49-F238E27FC236}">
                <a16:creationId xmlns:a16="http://schemas.microsoft.com/office/drawing/2014/main" id="{546D7F8A-B7DA-736D-8C97-A4BBC1A74580}"/>
              </a:ext>
            </a:extLst>
          </p:cNvPr>
          <p:cNvSpPr/>
          <p:nvPr/>
        </p:nvSpPr>
        <p:spPr>
          <a:xfrm>
            <a:off x="4038599" y="3408947"/>
            <a:ext cx="4084319" cy="344875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07CCA"/>
              </a:solidFill>
              <a:effectLst/>
              <a:uLnTx/>
              <a:uFillTx/>
              <a:latin typeface="Segoe UI Semibold"/>
              <a:ea typeface="+mn-ea"/>
              <a:cs typeface="+mn-cs"/>
            </a:endParaRPr>
          </a:p>
        </p:txBody>
      </p:sp>
      <p:sp>
        <p:nvSpPr>
          <p:cNvPr id="9" name="Background - Solid">
            <a:extLst>
              <a:ext uri="{FF2B5EF4-FFF2-40B4-BE49-F238E27FC236}">
                <a16:creationId xmlns:a16="http://schemas.microsoft.com/office/drawing/2014/main" id="{80B2433E-8AD9-7AEC-44C9-357B6C68F5BD}"/>
              </a:ext>
            </a:extLst>
          </p:cNvPr>
          <p:cNvSpPr/>
          <p:nvPr/>
        </p:nvSpPr>
        <p:spPr>
          <a:xfrm>
            <a:off x="8122920" y="3408947"/>
            <a:ext cx="4069080" cy="3448751"/>
          </a:xfrm>
          <a:prstGeom prst="rect">
            <a:avLst/>
          </a:prstGeom>
          <a:solidFill>
            <a:srgbClr val="7A2582"/>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10" name="Page Number - Blue">
            <a:extLst>
              <a:ext uri="{FF2B5EF4-FFF2-40B4-BE49-F238E27FC236}">
                <a16:creationId xmlns:a16="http://schemas.microsoft.com/office/drawing/2014/main" id="{3276C6A6-CED4-A705-7627-68C07D38758A}"/>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base" latinLnBrk="0" hangingPunct="0">
                <a:lnSpc>
                  <a:spcPct val="100000"/>
                </a:lnSpc>
                <a:spcBef>
                  <a:spcPct val="50000"/>
                </a:spcBef>
                <a:spcAft>
                  <a:spcPct val="0"/>
                </a:spcAft>
                <a:buClrTx/>
                <a:buSzTx/>
                <a:buFontTx/>
                <a:buNone/>
                <a:tabLst/>
                <a:defRPr/>
              </a:pPr>
              <a:t>14</a:t>
            </a:fld>
            <a:endParaRPr kumimoji="0" lang="en-US" sz="1000" b="0" i="0" u="none" strike="noStrike" kern="1200" cap="none" spc="0" normalizeH="0" baseline="0" noProof="0" dirty="0">
              <a:ln>
                <a:noFill/>
              </a:ln>
              <a:solidFill>
                <a:prstClr val="white"/>
              </a:solidFill>
              <a:effectLst/>
              <a:uLnTx/>
              <a:uFillTx/>
              <a:latin typeface="Arial" charset="0"/>
              <a:ea typeface="ヒラギノ角ゴ Pro W3" charset="0"/>
            </a:endParaRPr>
          </a:p>
        </p:txBody>
      </p:sp>
      <p:sp>
        <p:nvSpPr>
          <p:cNvPr id="15" name="Body Copy">
            <a:extLst>
              <a:ext uri="{FF2B5EF4-FFF2-40B4-BE49-F238E27FC236}">
                <a16:creationId xmlns:a16="http://schemas.microsoft.com/office/drawing/2014/main" id="{196AE4F6-8DD7-8265-2B71-74D2F4B0E132}"/>
              </a:ext>
            </a:extLst>
          </p:cNvPr>
          <p:cNvSpPr txBox="1">
            <a:spLocks/>
          </p:cNvSpPr>
          <p:nvPr/>
        </p:nvSpPr>
        <p:spPr>
          <a:xfrm>
            <a:off x="83148" y="3716082"/>
            <a:ext cx="3887464" cy="283447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1800" b="1" i="0" u="sng" strike="noStrike" kern="0" cap="none" spc="0" normalizeH="0" baseline="0" noProof="0" dirty="0">
                <a:ln>
                  <a:noFill/>
                </a:ln>
                <a:solidFill>
                  <a:schemeClr val="bg1"/>
                </a:solidFill>
                <a:effectLst/>
                <a:uLnTx/>
                <a:uFillTx/>
                <a:latin typeface="Arial" panose="020B0604020202020204" pitchFamily="34" charset="0"/>
                <a:ea typeface="ヒラギノ角ゴ Pro W3" charset="0"/>
                <a:cs typeface="Arial" panose="020B0604020202020204" pitchFamily="34" charset="0"/>
                <a:hlinkClick r:id="rId5">
                  <a:extLst>
                    <a:ext uri="{A12FA001-AC4F-418D-AE19-62706E023703}">
                      <ahyp:hlinkClr xmlns:ahyp="http://schemas.microsoft.com/office/drawing/2018/hyperlinkcolor" val="tx"/>
                    </a:ext>
                  </a:extLst>
                </a:hlinkClick>
              </a:rPr>
              <a:t>Landing Page</a:t>
            </a:r>
            <a:endParaRPr kumimoji="0" lang="en-US" sz="1800" b="1" i="0" u="sng" strike="noStrike" kern="0" cap="none" spc="0" normalizeH="0" baseline="0" noProof="0" dirty="0">
              <a:ln>
                <a:noFill/>
              </a:ln>
              <a:solidFill>
                <a:schemeClr val="bg1"/>
              </a:solidFill>
              <a:effectLst/>
              <a:uLnTx/>
              <a:uFillTx/>
              <a:latin typeface="Arial" panose="020B0604020202020204" pitchFamily="34" charset="0"/>
              <a:ea typeface="ヒラギノ角ゴ Pro W3" charset="0"/>
              <a:cs typeface="Arial" panose="020B0604020202020204" pitchFamily="34" charset="0"/>
            </a:endParaRPr>
          </a:p>
          <a:p>
            <a:pPr algn="l"/>
            <a:br>
              <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ヒラギノ角ゴ Pro W3" charset="0"/>
                <a:cs typeface="Arial" panose="020B0604020202020204" pitchFamily="34" charset="0"/>
              </a:rPr>
            </a:br>
            <a:r>
              <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ヒラギノ角ゴ Pro W3" charset="0"/>
                <a:cs typeface="Arial" panose="020B0604020202020204" pitchFamily="34" charset="0"/>
              </a:rPr>
              <a:t>The district goals landing page offers convenient access to:</a:t>
            </a:r>
          </a:p>
          <a:p>
            <a:pPr marL="285750" indent="-285750" algn="l">
              <a:buFont typeface="Arial" panose="020B0604020202020204" pitchFamily="34" charset="0"/>
              <a:buChar cha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ヒラギノ角ゴ Pro W3" charset="0"/>
                <a:cs typeface="Arial" panose="020B0604020202020204" pitchFamily="34" charset="0"/>
              </a:rPr>
              <a:t>FVDG/DGE Resources</a:t>
            </a:r>
          </a:p>
          <a:p>
            <a:pPr marL="285750" indent="-285750" algn="l">
              <a:buFont typeface="Arial" panose="020B0604020202020204" pitchFamily="34" charset="0"/>
              <a:buChar cha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ヒラギノ角ゴ Pro W3" charset="0"/>
                <a:cs typeface="Arial" panose="020B0604020202020204" pitchFamily="34" charset="0"/>
              </a:rPr>
              <a:t>Current Lion Year Goals</a:t>
            </a:r>
          </a:p>
          <a:p>
            <a:pPr marL="285750" indent="-285750" algn="l">
              <a:buFont typeface="Arial" panose="020B0604020202020204" pitchFamily="34" charset="0"/>
              <a:buChar cha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ヒラギノ角ゴ Pro W3" charset="0"/>
                <a:cs typeface="Arial" panose="020B0604020202020204" pitchFamily="34" charset="0"/>
              </a:rPr>
              <a:t>District Goals Recognition Page</a:t>
            </a: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ヒラギノ角ゴ Pro W3" charset="0"/>
              <a:cs typeface="Arial" panose="020B0604020202020204" pitchFamily="34" charset="0"/>
            </a:endParaRPr>
          </a:p>
        </p:txBody>
      </p:sp>
      <p:sp>
        <p:nvSpPr>
          <p:cNvPr id="16" name="Body Copy">
            <a:extLst>
              <a:ext uri="{FF2B5EF4-FFF2-40B4-BE49-F238E27FC236}">
                <a16:creationId xmlns:a16="http://schemas.microsoft.com/office/drawing/2014/main" id="{6F891F64-B33A-2709-FDC6-DDE4F4EDAA02}"/>
              </a:ext>
            </a:extLst>
          </p:cNvPr>
          <p:cNvSpPr txBox="1">
            <a:spLocks/>
          </p:cNvSpPr>
          <p:nvPr/>
        </p:nvSpPr>
        <p:spPr>
          <a:xfrm>
            <a:off x="4085826" y="3716082"/>
            <a:ext cx="3989863" cy="283447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1800" b="1" i="0" u="sng" strike="noStrike" kern="0" cap="none" spc="0" normalizeH="0" baseline="0" noProof="0" dirty="0">
                <a:ln>
                  <a:noFill/>
                </a:ln>
                <a:solidFill>
                  <a:schemeClr val="bg1"/>
                </a:solidFill>
                <a:effectLst/>
                <a:uLnTx/>
                <a:uFillTx/>
                <a:latin typeface="Arial" panose="020B0604020202020204" pitchFamily="34" charset="0"/>
                <a:ea typeface="ヒラギノ角ゴ Pro W3" charset="0"/>
                <a:cs typeface="Arial" panose="020B0604020202020204" pitchFamily="34" charset="0"/>
                <a:hlinkClick r:id="rId6">
                  <a:extLst>
                    <a:ext uri="{A12FA001-AC4F-418D-AE19-62706E023703}">
                      <ahyp:hlinkClr xmlns:ahyp="http://schemas.microsoft.com/office/drawing/2018/hyperlinkcolor" val="tx"/>
                    </a:ext>
                  </a:extLst>
                </a:hlinkClick>
              </a:rPr>
              <a:t>District Goals Progress Dashboard</a:t>
            </a:r>
            <a:endParaRPr kumimoji="0" lang="en-US" sz="1800" b="1" i="0" u="sng" strike="noStrike" kern="0" cap="none" spc="0" normalizeH="0" baseline="0" noProof="0" dirty="0">
              <a:ln>
                <a:noFill/>
              </a:ln>
              <a:solidFill>
                <a:schemeClr val="bg1"/>
              </a:solidFill>
              <a:effectLst/>
              <a:uLnTx/>
              <a:uFillTx/>
              <a:latin typeface="Arial" panose="020B0604020202020204" pitchFamily="34" charset="0"/>
              <a:ea typeface="ヒラギノ角ゴ Pro W3"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br>
              <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ヒラギノ角ゴ Pro W3" charset="0"/>
                <a:cs typeface="Arial" panose="020B0604020202020204" pitchFamily="34" charset="0"/>
              </a:rPr>
            </a:br>
            <a:r>
              <a:rPr lang="en-US" sz="1800" kern="0" dirty="0">
                <a:solidFill>
                  <a:prstClr val="white"/>
                </a:solidFill>
              </a:rPr>
              <a:t>Track key metrics on district progress towards </a:t>
            </a:r>
            <a:r>
              <a:rPr lang="en-US" sz="1800" i="1" kern="0" dirty="0">
                <a:solidFill>
                  <a:prstClr val="white"/>
                </a:solidFill>
              </a:rPr>
              <a:t>MISSION</a:t>
            </a:r>
            <a:r>
              <a:rPr lang="en-US" sz="1800" kern="0" dirty="0">
                <a:solidFill>
                  <a:prstClr val="white"/>
                </a:solidFill>
              </a:rPr>
              <a:t> </a:t>
            </a:r>
            <a:r>
              <a:rPr lang="en-US" sz="1800" b="1" kern="0" dirty="0">
                <a:solidFill>
                  <a:prstClr val="white"/>
                </a:solidFill>
              </a:rPr>
              <a:t>1.5</a:t>
            </a:r>
            <a:r>
              <a:rPr lang="en-US" sz="1800" kern="0" dirty="0">
                <a:solidFill>
                  <a:prstClr val="white"/>
                </a:solidFill>
              </a:rPr>
              <a:t> targets, reported training, service impact and donations statistics.</a:t>
            </a:r>
          </a:p>
        </p:txBody>
      </p:sp>
      <p:sp>
        <p:nvSpPr>
          <p:cNvPr id="17" name="Body Copy">
            <a:extLst>
              <a:ext uri="{FF2B5EF4-FFF2-40B4-BE49-F238E27FC236}">
                <a16:creationId xmlns:a16="http://schemas.microsoft.com/office/drawing/2014/main" id="{48FAF080-E300-DC81-0776-03FFBB98B4DB}"/>
              </a:ext>
            </a:extLst>
          </p:cNvPr>
          <p:cNvSpPr txBox="1">
            <a:spLocks/>
          </p:cNvSpPr>
          <p:nvPr/>
        </p:nvSpPr>
        <p:spPr>
          <a:xfrm>
            <a:off x="8190905" y="3755892"/>
            <a:ext cx="3917947" cy="283447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1800" b="1" i="0" u="none" strike="noStrike" kern="0" cap="none" spc="0" normalizeH="0" baseline="0" noProof="0" dirty="0">
                <a:ln>
                  <a:noFill/>
                </a:ln>
                <a:solidFill>
                  <a:schemeClr val="bg1"/>
                </a:solidFill>
                <a:effectLst/>
                <a:uLnTx/>
                <a:uFillTx/>
                <a:latin typeface="Arial" panose="020B0604020202020204" pitchFamily="34" charset="0"/>
                <a:ea typeface="ヒラギノ角ゴ Pro W3" charset="0"/>
                <a:cs typeface="Arial" panose="020B0604020202020204" pitchFamily="34" charset="0"/>
                <a:hlinkClick r:id="rId7">
                  <a:extLst>
                    <a:ext uri="{A12FA001-AC4F-418D-AE19-62706E023703}">
                      <ahyp:hlinkClr xmlns:ahyp="http://schemas.microsoft.com/office/drawing/2018/hyperlinkcolor" val="tx"/>
                    </a:ext>
                  </a:extLst>
                </a:hlinkClick>
              </a:rPr>
              <a:t>Reports Directory</a:t>
            </a:r>
            <a:endParaRPr kumimoji="0" lang="en-US" sz="1800" b="1" i="0" u="none" strike="noStrike" kern="0" cap="none" spc="0" normalizeH="0" baseline="0" noProof="0" dirty="0">
              <a:ln>
                <a:noFill/>
              </a:ln>
              <a:solidFill>
                <a:schemeClr val="bg1"/>
              </a:solidFill>
              <a:effectLst/>
              <a:uLnTx/>
              <a:uFillTx/>
              <a:latin typeface="Arial" panose="020B0604020202020204" pitchFamily="34" charset="0"/>
              <a:ea typeface="ヒラギノ角ゴ Pro W3" charset="0"/>
              <a:cs typeface="Arial" panose="020B0604020202020204" pitchFamily="34" charset="0"/>
            </a:endParaRPr>
          </a:p>
          <a:p>
            <a:pPr>
              <a:defRPr/>
            </a:pPr>
            <a:br>
              <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ヒラギノ角ゴ Pro W3" charset="0"/>
                <a:cs typeface="Arial" panose="020B0604020202020204" pitchFamily="34" charset="0"/>
              </a:rPr>
            </a:br>
            <a:r>
              <a:rPr kumimoji="0" lang="en-US" sz="1800" b="0" i="0" u="none" strike="noStrike" kern="0" cap="none" spc="0" normalizeH="0" baseline="0" noProof="0" dirty="0">
                <a:ln>
                  <a:noFill/>
                </a:ln>
                <a:solidFill>
                  <a:schemeClr val="bg1"/>
                </a:solidFill>
                <a:effectLst/>
                <a:uLnTx/>
                <a:uFillTx/>
                <a:latin typeface="Arial"/>
                <a:ea typeface="ヒラギノ角ゴ Pro W3"/>
                <a:cs typeface="Arial"/>
              </a:rPr>
              <a:t>Provides a PDF copy of submitted district goals and action plans and </a:t>
            </a:r>
            <a:r>
              <a:rPr kumimoji="0" lang="en-US" sz="1800" b="0" i="1" u="none" strike="noStrike" kern="0" cap="none" spc="0" normalizeH="0" baseline="0" noProof="0" dirty="0">
                <a:ln>
                  <a:noFill/>
                </a:ln>
                <a:solidFill>
                  <a:schemeClr val="bg1"/>
                </a:solidFill>
                <a:effectLst/>
                <a:uLnTx/>
                <a:uFillTx/>
                <a:latin typeface="Arial"/>
                <a:ea typeface="ヒラギノ角ゴ Pro W3"/>
                <a:cs typeface="Arial"/>
              </a:rPr>
              <a:t>MISSION</a:t>
            </a:r>
            <a:r>
              <a:rPr kumimoji="0" lang="en-US" sz="1800" b="0" i="0" u="none" strike="noStrike" kern="0" cap="none" spc="0" normalizeH="0" baseline="0" noProof="0" dirty="0">
                <a:ln>
                  <a:noFill/>
                </a:ln>
                <a:solidFill>
                  <a:schemeClr val="bg1"/>
                </a:solidFill>
                <a:effectLst/>
                <a:uLnTx/>
                <a:uFillTx/>
                <a:latin typeface="Arial"/>
                <a:ea typeface="ヒラギノ角ゴ Pro W3"/>
                <a:cs typeface="Arial"/>
              </a:rPr>
              <a:t> </a:t>
            </a:r>
            <a:r>
              <a:rPr kumimoji="0" lang="en-US" sz="1800" b="1" i="0" u="none" strike="noStrike" kern="0" cap="none" spc="0" normalizeH="0" baseline="0" noProof="0" dirty="0">
                <a:ln>
                  <a:noFill/>
                </a:ln>
                <a:solidFill>
                  <a:schemeClr val="bg1"/>
                </a:solidFill>
                <a:effectLst/>
                <a:uLnTx/>
                <a:uFillTx/>
                <a:latin typeface="Arial"/>
                <a:ea typeface="ヒラギノ角ゴ Pro W3"/>
                <a:cs typeface="Arial"/>
              </a:rPr>
              <a:t>1.5 </a:t>
            </a:r>
            <a:r>
              <a:rPr kumimoji="0" lang="en-US" sz="1800" b="0" i="0" u="none" strike="noStrike" kern="0" cap="none" spc="0" normalizeH="0" baseline="0" noProof="0" dirty="0">
                <a:ln>
                  <a:noFill/>
                </a:ln>
                <a:solidFill>
                  <a:schemeClr val="bg1"/>
                </a:solidFill>
                <a:effectLst/>
                <a:uLnTx/>
                <a:uFillTx/>
                <a:latin typeface="Arial"/>
                <a:ea typeface="ヒラギノ角ゴ Pro W3"/>
                <a:cs typeface="Arial"/>
              </a:rPr>
              <a:t>district targets per respective Lion year.</a:t>
            </a: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ヒラギノ角ゴ Pro W3" charset="0"/>
              <a:cs typeface="Arial" panose="020B0604020202020204" pitchFamily="34" charset="0"/>
            </a:endParaRPr>
          </a:p>
        </p:txBody>
      </p:sp>
      <p:pic>
        <p:nvPicPr>
          <p:cNvPr id="18" name="Emblem - White" descr="lionlogo_white.eps">
            <a:extLst>
              <a:ext uri="{FF2B5EF4-FFF2-40B4-BE49-F238E27FC236}">
                <a16:creationId xmlns:a16="http://schemas.microsoft.com/office/drawing/2014/main" id="{178DA776-85B1-7457-31E8-9133B28FC51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144534" y="238060"/>
            <a:ext cx="829848" cy="809517"/>
          </a:xfrm>
          <a:prstGeom prst="rect">
            <a:avLst/>
          </a:prstGeom>
        </p:spPr>
      </p:pic>
      <p:sp>
        <p:nvSpPr>
          <p:cNvPr id="8" name="Headline">
            <a:extLst>
              <a:ext uri="{FF2B5EF4-FFF2-40B4-BE49-F238E27FC236}">
                <a16:creationId xmlns:a16="http://schemas.microsoft.com/office/drawing/2014/main" id="{F587E214-12D5-1812-B285-B6924A0C7C59}"/>
              </a:ext>
            </a:extLst>
          </p:cNvPr>
          <p:cNvSpPr txBox="1">
            <a:spLocks/>
          </p:cNvSpPr>
          <p:nvPr/>
        </p:nvSpPr>
        <p:spPr>
          <a:xfrm>
            <a:off x="0" y="1351362"/>
            <a:ext cx="12187360" cy="746894"/>
          </a:xfrm>
          <a:prstGeom prst="rect">
            <a:avLst/>
          </a:prstGeom>
        </p:spPr>
        <p:txBody>
          <a:bodyPr lIns="91440" tIns="45720" rIns="91440" bIns="45720" anchor="t">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ctr"/>
            <a:r>
              <a:rPr lang="en-US" sz="5400" kern="0" dirty="0">
                <a:solidFill>
                  <a:srgbClr val="00338D"/>
                </a:solidFill>
                <a:latin typeface="Arial"/>
              </a:rPr>
              <a:t>District Goals Resources</a:t>
            </a:r>
          </a:p>
        </p:txBody>
      </p:sp>
      <p:cxnSp>
        <p:nvCxnSpPr>
          <p:cNvPr id="19" name="Straight Connector 18">
            <a:extLst>
              <a:ext uri="{FF2B5EF4-FFF2-40B4-BE49-F238E27FC236}">
                <a16:creationId xmlns:a16="http://schemas.microsoft.com/office/drawing/2014/main" id="{0704036C-4C7B-585C-9FFE-FCDB013E2603}"/>
              </a:ext>
            </a:extLst>
          </p:cNvPr>
          <p:cNvCxnSpPr>
            <a:cxnSpLocks/>
          </p:cNvCxnSpPr>
          <p:nvPr/>
        </p:nvCxnSpPr>
        <p:spPr>
          <a:xfrm flipV="1">
            <a:off x="3369691" y="2189736"/>
            <a:ext cx="5443340" cy="28222"/>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4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4499FF1-A679-C567-95E8-562F034BF38A}"/>
              </a:ext>
            </a:extLst>
          </p:cNvPr>
          <p:cNvPicPr>
            <a:picLocks noChangeAspect="1"/>
          </p:cNvPicPr>
          <p:nvPr/>
        </p:nvPicPr>
        <p:blipFill rotWithShape="1">
          <a:blip r:embed="rId3"/>
          <a:srcRect/>
          <a:stretch/>
        </p:blipFill>
        <p:spPr>
          <a:xfrm>
            <a:off x="0" y="-2"/>
            <a:ext cx="5791200" cy="6868149"/>
          </a:xfrm>
          <a:prstGeom prst="rect">
            <a:avLst/>
          </a:prstGeom>
        </p:spPr>
      </p:pic>
      <p:pic>
        <p:nvPicPr>
          <p:cNvPr id="11" name="Picture 4" descr="Shape, rectangle&#10;&#10;Description automatically generated">
            <a:extLst>
              <a:ext uri="{FF2B5EF4-FFF2-40B4-BE49-F238E27FC236}">
                <a16:creationId xmlns:a16="http://schemas.microsoft.com/office/drawing/2014/main" id="{2783F12A-3438-3E61-52E0-F50FCA627291}"/>
              </a:ext>
            </a:extLst>
          </p:cNvPr>
          <p:cNvPicPr>
            <a:picLocks noChangeAspect="1"/>
          </p:cNvPicPr>
          <p:nvPr/>
        </p:nvPicPr>
        <p:blipFill>
          <a:blip r:embed="rId4"/>
          <a:stretch>
            <a:fillRect/>
          </a:stretch>
        </p:blipFill>
        <p:spPr>
          <a:xfrm>
            <a:off x="2721" y="0"/>
            <a:ext cx="12186557" cy="6863442"/>
          </a:xfrm>
          <a:prstGeom prst="rect">
            <a:avLst/>
          </a:prstGeom>
        </p:spPr>
      </p:pic>
      <p:sp>
        <p:nvSpPr>
          <p:cNvPr id="10" name="Freeform 9">
            <a:extLst>
              <a:ext uri="{FF2B5EF4-FFF2-40B4-BE49-F238E27FC236}">
                <a16:creationId xmlns:a16="http://schemas.microsoft.com/office/drawing/2014/main" id="{75DBCB89-8A64-6830-88A7-AF4F18431EED}"/>
              </a:ext>
            </a:extLst>
          </p:cNvPr>
          <p:cNvSpPr/>
          <p:nvPr/>
        </p:nvSpPr>
        <p:spPr>
          <a:xfrm>
            <a:off x="1574045" y="736"/>
            <a:ext cx="10617955" cy="6868150"/>
          </a:xfrm>
          <a:custGeom>
            <a:avLst/>
            <a:gdLst>
              <a:gd name="connsiteX0" fmla="*/ 3959471 w 10602263"/>
              <a:gd name="connsiteY0" fmla="*/ 0 h 6858000"/>
              <a:gd name="connsiteX1" fmla="*/ 6858000 w 10602263"/>
              <a:gd name="connsiteY1" fmla="*/ 0 h 6858000"/>
              <a:gd name="connsiteX2" fmla="*/ 6858000 w 10602263"/>
              <a:gd name="connsiteY2" fmla="*/ 0 h 6858000"/>
              <a:gd name="connsiteX3" fmla="*/ 7703734 w 10602263"/>
              <a:gd name="connsiteY3" fmla="*/ 0 h 6858000"/>
              <a:gd name="connsiteX4" fmla="*/ 8396868 w 10602263"/>
              <a:gd name="connsiteY4" fmla="*/ 0 h 6858000"/>
              <a:gd name="connsiteX5" fmla="*/ 10602263 w 10602263"/>
              <a:gd name="connsiteY5" fmla="*/ 0 h 6858000"/>
              <a:gd name="connsiteX6" fmla="*/ 10602263 w 10602263"/>
              <a:gd name="connsiteY6" fmla="*/ 6858000 h 6858000"/>
              <a:gd name="connsiteX7" fmla="*/ 8396868 w 10602263"/>
              <a:gd name="connsiteY7" fmla="*/ 6858000 h 6858000"/>
              <a:gd name="connsiteX8" fmla="*/ 6858000 w 10602263"/>
              <a:gd name="connsiteY8" fmla="*/ 6858000 h 6858000"/>
              <a:gd name="connsiteX9" fmla="*/ 3744263 w 10602263"/>
              <a:gd name="connsiteY9" fmla="*/ 6858000 h 6858000"/>
              <a:gd name="connsiteX10" fmla="*/ 1538868 w 10602263"/>
              <a:gd name="connsiteY10" fmla="*/ 6858000 h 6858000"/>
              <a:gd name="connsiteX11" fmla="*/ 0 w 10602263"/>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2263" h="6858000">
                <a:moveTo>
                  <a:pt x="3959471" y="0"/>
                </a:moveTo>
                <a:lnTo>
                  <a:pt x="6858000" y="0"/>
                </a:lnTo>
                <a:lnTo>
                  <a:pt x="6858000" y="0"/>
                </a:lnTo>
                <a:lnTo>
                  <a:pt x="7703734" y="0"/>
                </a:lnTo>
                <a:lnTo>
                  <a:pt x="8396868" y="0"/>
                </a:lnTo>
                <a:lnTo>
                  <a:pt x="10602263" y="0"/>
                </a:lnTo>
                <a:lnTo>
                  <a:pt x="10602263" y="6858000"/>
                </a:lnTo>
                <a:lnTo>
                  <a:pt x="8396868" y="6858000"/>
                </a:lnTo>
                <a:lnTo>
                  <a:pt x="6858000" y="6858000"/>
                </a:lnTo>
                <a:lnTo>
                  <a:pt x="3744263" y="6858000"/>
                </a:lnTo>
                <a:lnTo>
                  <a:pt x="1538868" y="6858000"/>
                </a:lnTo>
                <a:lnTo>
                  <a:pt x="0" y="6858000"/>
                </a:lnTo>
                <a:close/>
              </a:path>
            </a:pathLst>
          </a:custGeom>
          <a:solidFill>
            <a:schemeClr val="bg1"/>
          </a:solidFill>
          <a:ln w="7938" cap="flat">
            <a:noFill/>
            <a:prstDash val="solid"/>
            <a:miter/>
          </a:ln>
        </p:spPr>
        <p:txBody>
          <a:bodyPr rtlCol="0" anchor="ctr"/>
          <a:lstStyle/>
          <a:p>
            <a:endParaRPr lang="en-US"/>
          </a:p>
        </p:txBody>
      </p:sp>
      <p:sp>
        <p:nvSpPr>
          <p:cNvPr id="14" name="Page Number - White">
            <a:extLst>
              <a:ext uri="{FF2B5EF4-FFF2-40B4-BE49-F238E27FC236}">
                <a16:creationId xmlns:a16="http://schemas.microsoft.com/office/drawing/2014/main" id="{BE4E2719-3415-185C-6A0D-5C8359380F7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15</a:t>
            </a:fld>
            <a:endParaRPr kumimoji="0" lang="en-US" sz="1000" b="0" i="0" u="none" strike="noStrike" kern="1200" cap="none" spc="0" normalizeH="0" baseline="0" noProof="0" dirty="0">
              <a:ln>
                <a:noFill/>
              </a:ln>
              <a:solidFill>
                <a:prstClr val="white"/>
              </a:solidFill>
              <a:effectLst/>
              <a:uLnTx/>
              <a:uFillTx/>
              <a:latin typeface="Arial" charset="0"/>
            </a:endParaRPr>
          </a:p>
        </p:txBody>
      </p:sp>
      <p:sp>
        <p:nvSpPr>
          <p:cNvPr id="2" name="Graphic 35">
            <a:extLst>
              <a:ext uri="{FF2B5EF4-FFF2-40B4-BE49-F238E27FC236}">
                <a16:creationId xmlns:a16="http://schemas.microsoft.com/office/drawing/2014/main" id="{104A66D6-7476-D8D5-B8CA-B46F91299FE7}"/>
              </a:ext>
            </a:extLst>
          </p:cNvPr>
          <p:cNvSpPr/>
          <p:nvPr/>
        </p:nvSpPr>
        <p:spPr>
          <a:xfrm rot="10800000">
            <a:off x="-1" y="0"/>
            <a:ext cx="2209800" cy="4028954"/>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6" name="Large #">
            <a:extLst>
              <a:ext uri="{FF2B5EF4-FFF2-40B4-BE49-F238E27FC236}">
                <a16:creationId xmlns:a16="http://schemas.microsoft.com/office/drawing/2014/main" id="{892C4F4E-AA41-F79A-D6BB-9D0C589F4E27}"/>
              </a:ext>
            </a:extLst>
          </p:cNvPr>
          <p:cNvSpPr txBox="1"/>
          <p:nvPr/>
        </p:nvSpPr>
        <p:spPr>
          <a:xfrm>
            <a:off x="4572001" y="1524000"/>
            <a:ext cx="7543800" cy="15696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32F8A"/>
                </a:solidFill>
                <a:effectLst/>
                <a:uLnTx/>
                <a:uFillTx/>
                <a:ea typeface="Arial" charset="0"/>
                <a:cs typeface="Arial" panose="020B0604020202020204" pitchFamily="34" charset="0"/>
              </a:rPr>
              <a:t>Lions Clubs International Foundation</a:t>
            </a:r>
          </a:p>
        </p:txBody>
      </p:sp>
      <p:cxnSp>
        <p:nvCxnSpPr>
          <p:cNvPr id="7" name="Straight Connector 6">
            <a:extLst>
              <a:ext uri="{FF2B5EF4-FFF2-40B4-BE49-F238E27FC236}">
                <a16:creationId xmlns:a16="http://schemas.microsoft.com/office/drawing/2014/main" id="{8500CCDC-85E1-4EC7-C17A-08D5AB51908B}"/>
              </a:ext>
            </a:extLst>
          </p:cNvPr>
          <p:cNvCxnSpPr>
            <a:cxnSpLocks/>
          </p:cNvCxnSpPr>
          <p:nvPr/>
        </p:nvCxnSpPr>
        <p:spPr>
          <a:xfrm flipV="1">
            <a:off x="4724400" y="3033315"/>
            <a:ext cx="5443340" cy="28222"/>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919A390-B7C9-B073-2011-F6C8524DA28A}"/>
              </a:ext>
            </a:extLst>
          </p:cNvPr>
          <p:cNvSpPr txBox="1"/>
          <p:nvPr/>
        </p:nvSpPr>
        <p:spPr>
          <a:xfrm>
            <a:off x="4724400" y="3436427"/>
            <a:ext cx="6766932" cy="1938992"/>
          </a:xfrm>
          <a:prstGeom prst="rect">
            <a:avLst/>
          </a:prstGeom>
          <a:noFill/>
        </p:spPr>
        <p:txBody>
          <a:bodyPr wrap="square" lIns="91440" tIns="45720" rIns="91440" bIns="45720" rtlCol="0" anchor="t">
            <a:spAutoFit/>
          </a:bodyPr>
          <a:lstStyle/>
          <a:p>
            <a:pPr marL="342900" indent="-342900" fontAlgn="auto">
              <a:spcBef>
                <a:spcPts val="0"/>
              </a:spcBef>
              <a:spcAft>
                <a:spcPts val="0"/>
              </a:spcAft>
              <a:buClr>
                <a:srgbClr val="65358D"/>
              </a:buClr>
              <a:buFont typeface="Arial" panose="020B0604020202020204" pitchFamily="34" charset="0"/>
              <a:buChar char="•"/>
              <a:defRPr/>
            </a:pPr>
            <a:r>
              <a:rPr lang="en-US" sz="2400" dirty="0">
                <a:solidFill>
                  <a:srgbClr val="0D2240"/>
                </a:solidFill>
                <a:latin typeface="Helvetica Neue"/>
                <a:ea typeface="+mn-ea"/>
                <a:cs typeface="Arial"/>
              </a:rPr>
              <a:t>LCIF grant funding </a:t>
            </a:r>
            <a:r>
              <a:rPr lang="en-US" sz="2400" b="1" dirty="0">
                <a:solidFill>
                  <a:srgbClr val="65358D"/>
                </a:solidFill>
                <a:latin typeface="Helvetica Neue"/>
                <a:ea typeface="+mn-ea"/>
                <a:cs typeface="Arial"/>
              </a:rPr>
              <a:t>MAGNIFIES</a:t>
            </a:r>
            <a:r>
              <a:rPr lang="en-US" sz="2400" dirty="0">
                <a:solidFill>
                  <a:srgbClr val="0D2240"/>
                </a:solidFill>
                <a:latin typeface="Helvetica Neue"/>
                <a:ea typeface="+mn-ea"/>
                <a:cs typeface="Arial"/>
              </a:rPr>
              <a:t> Lions’ service</a:t>
            </a:r>
          </a:p>
          <a:p>
            <a:pPr marL="342900" indent="-342900" fontAlgn="auto">
              <a:spcBef>
                <a:spcPts val="0"/>
              </a:spcBef>
              <a:spcAft>
                <a:spcPts val="0"/>
              </a:spcAft>
              <a:buClr>
                <a:srgbClr val="65358D"/>
              </a:buClr>
              <a:buFont typeface="Arial" panose="020B0604020202020204" pitchFamily="34" charset="0"/>
              <a:buChar char="•"/>
              <a:defRPr/>
            </a:pPr>
            <a:r>
              <a:rPr lang="en-US" sz="2400" dirty="0">
                <a:solidFill>
                  <a:srgbClr val="0D2240"/>
                </a:solidFill>
                <a:latin typeface="Helvetica Neue"/>
                <a:ea typeface="+mn-ea"/>
                <a:cs typeface="Arial"/>
              </a:rPr>
              <a:t>GAT Leaders are one of LCIF’s strongest resources</a:t>
            </a:r>
          </a:p>
          <a:p>
            <a:pPr marL="342900" indent="-342900" fontAlgn="auto">
              <a:spcBef>
                <a:spcPts val="0"/>
              </a:spcBef>
              <a:spcAft>
                <a:spcPts val="0"/>
              </a:spcAft>
              <a:buClr>
                <a:srgbClr val="65358D"/>
              </a:buClr>
              <a:buFont typeface="Arial" panose="020B0604020202020204" pitchFamily="34" charset="0"/>
              <a:buChar char="•"/>
              <a:defRPr/>
            </a:pPr>
            <a:r>
              <a:rPr lang="en-US" sz="2400" dirty="0">
                <a:solidFill>
                  <a:srgbClr val="0D2240"/>
                </a:solidFill>
                <a:latin typeface="Helvetica Neue"/>
                <a:ea typeface="+mn-ea"/>
                <a:cs typeface="Arial"/>
              </a:rPr>
              <a:t>LCIF empowers Lions to always answer the call to serve</a:t>
            </a:r>
          </a:p>
        </p:txBody>
      </p:sp>
    </p:spTree>
    <p:extLst>
      <p:ext uri="{BB962C8B-B14F-4D97-AF65-F5344CB8AC3E}">
        <p14:creationId xmlns:p14="http://schemas.microsoft.com/office/powerpoint/2010/main" val="256303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raphic 7">
            <a:extLst>
              <a:ext uri="{FF2B5EF4-FFF2-40B4-BE49-F238E27FC236}">
                <a16:creationId xmlns:a16="http://schemas.microsoft.com/office/drawing/2014/main" id="{B63D581A-9E90-FC97-3630-DA0793BFB972}"/>
              </a:ext>
            </a:extLst>
          </p:cNvPr>
          <p:cNvSpPr/>
          <p:nvPr/>
        </p:nvSpPr>
        <p:spPr>
          <a:xfrm>
            <a:off x="5334000" y="0"/>
            <a:ext cx="6858000" cy="6858000"/>
          </a:xfrm>
          <a:custGeom>
            <a:avLst/>
            <a:gdLst>
              <a:gd name="connsiteX0" fmla="*/ 3959471 w 6858000"/>
              <a:gd name="connsiteY0" fmla="*/ 0 h 6858000"/>
              <a:gd name="connsiteX1" fmla="*/ 0 w 6858000"/>
              <a:gd name="connsiteY1" fmla="*/ 6858000 h 6858000"/>
              <a:gd name="connsiteX2" fmla="*/ 6858000 w 6858000"/>
              <a:gd name="connsiteY2" fmla="*/ 6858000 h 6858000"/>
              <a:gd name="connsiteX3" fmla="*/ 6858000 w 6858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3959471" y="0"/>
                </a:moveTo>
                <a:lnTo>
                  <a:pt x="0" y="6858000"/>
                </a:lnTo>
                <a:lnTo>
                  <a:pt x="6858000" y="6858000"/>
                </a:lnTo>
                <a:lnTo>
                  <a:pt x="6858000" y="0"/>
                </a:lnTo>
                <a:close/>
              </a:path>
            </a:pathLst>
          </a:custGeom>
          <a:gradFill>
            <a:gsLst>
              <a:gs pos="0">
                <a:srgbClr val="7A2582"/>
              </a:gs>
              <a:gs pos="99000">
                <a:srgbClr val="00338D"/>
              </a:gs>
            </a:gsLst>
            <a:lin ang="18600000" scaled="0"/>
          </a:gradFill>
          <a:ln w="793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3373B"/>
              </a:solidFill>
              <a:effectLst/>
              <a:uLnTx/>
              <a:uFillTx/>
              <a:latin typeface="Arial" pitchFamily="34" charset="0"/>
              <a:ea typeface="ヒラギノ角ゴ Pro W3" pitchFamily="125" charset="-128"/>
              <a:cs typeface="+mn-cs"/>
            </a:endParaRPr>
          </a:p>
        </p:txBody>
      </p:sp>
      <p:sp>
        <p:nvSpPr>
          <p:cNvPr id="17" name="Freeform 16">
            <a:extLst>
              <a:ext uri="{FF2B5EF4-FFF2-40B4-BE49-F238E27FC236}">
                <a16:creationId xmlns:a16="http://schemas.microsoft.com/office/drawing/2014/main" id="{533905B2-22D2-D4C4-E0B1-FC9F00B12F8C}"/>
              </a:ext>
            </a:extLst>
          </p:cNvPr>
          <p:cNvSpPr/>
          <p:nvPr/>
        </p:nvSpPr>
        <p:spPr>
          <a:xfrm>
            <a:off x="5334000" y="0"/>
            <a:ext cx="4176692" cy="6858000"/>
          </a:xfrm>
          <a:custGeom>
            <a:avLst/>
            <a:gdLst>
              <a:gd name="connsiteX0" fmla="*/ 3959471 w 4176692"/>
              <a:gd name="connsiteY0" fmla="*/ 0 h 6858000"/>
              <a:gd name="connsiteX1" fmla="*/ 4176692 w 4176692"/>
              <a:gd name="connsiteY1" fmla="*/ 0 h 6858000"/>
              <a:gd name="connsiteX2" fmla="*/ 134732 w 4176692"/>
              <a:gd name="connsiteY2" fmla="*/ 6858000 h 6858000"/>
              <a:gd name="connsiteX3" fmla="*/ 0 w 4176692"/>
              <a:gd name="connsiteY3" fmla="*/ 6858000 h 6858000"/>
              <a:gd name="connsiteX4" fmla="*/ 3959471 w 41766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692" h="6858000">
                <a:moveTo>
                  <a:pt x="3959471" y="0"/>
                </a:moveTo>
                <a:lnTo>
                  <a:pt x="4176692" y="0"/>
                </a:lnTo>
                <a:lnTo>
                  <a:pt x="134732" y="6858000"/>
                </a:lnTo>
                <a:lnTo>
                  <a:pt x="0" y="6858000"/>
                </a:lnTo>
                <a:lnTo>
                  <a:pt x="3959471" y="0"/>
                </a:lnTo>
                <a:close/>
              </a:path>
            </a:pathLst>
          </a:custGeom>
          <a:solidFill>
            <a:srgbClr val="10233F">
              <a:alpha val="13373"/>
            </a:srgbClr>
          </a:solidFill>
          <a:ln w="793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3373B"/>
              </a:solidFill>
              <a:effectLst/>
              <a:uLnTx/>
              <a:uFillTx/>
              <a:latin typeface="Arial" pitchFamily="34" charset="0"/>
              <a:ea typeface="ヒラギノ角ゴ Pro W3" pitchFamily="125" charset="-128"/>
              <a:cs typeface="+mn-cs"/>
            </a:endParaRPr>
          </a:p>
        </p:txBody>
      </p:sp>
      <p:sp>
        <p:nvSpPr>
          <p:cNvPr id="33" name="Page Number - Whit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base" latinLnBrk="0" hangingPunct="0">
                <a:lnSpc>
                  <a:spcPct val="100000"/>
                </a:lnSpc>
                <a:spcBef>
                  <a:spcPct val="50000"/>
                </a:spcBef>
                <a:spcAft>
                  <a:spcPct val="0"/>
                </a:spcAft>
                <a:buClrTx/>
                <a:buSzTx/>
                <a:buFontTx/>
                <a:buNone/>
                <a:tabLst/>
                <a:defRPr/>
              </a:pPr>
              <a:t>16</a:t>
            </a:fld>
            <a:endParaRPr kumimoji="0" lang="en-US" sz="1000" b="0" i="0" u="none" strike="noStrike" kern="1200" cap="none" spc="0" normalizeH="0" baseline="0" noProof="0" dirty="0">
              <a:ln>
                <a:noFill/>
              </a:ln>
              <a:solidFill>
                <a:prstClr val="white"/>
              </a:solidFill>
              <a:effectLst/>
              <a:uLnTx/>
              <a:uFillTx/>
              <a:latin typeface="Arial" charset="0"/>
              <a:ea typeface="ヒラギノ角ゴ Pro W3" charset="0"/>
            </a:endParaRPr>
          </a:p>
        </p:txBody>
      </p:sp>
      <p:grpSp>
        <p:nvGrpSpPr>
          <p:cNvPr id="8" name="Group 7">
            <a:extLst>
              <a:ext uri="{FF2B5EF4-FFF2-40B4-BE49-F238E27FC236}">
                <a16:creationId xmlns:a16="http://schemas.microsoft.com/office/drawing/2014/main" id="{597065F9-150F-35EC-B730-C23D99ECDA4C}"/>
              </a:ext>
            </a:extLst>
          </p:cNvPr>
          <p:cNvGrpSpPr/>
          <p:nvPr/>
        </p:nvGrpSpPr>
        <p:grpSpPr>
          <a:xfrm>
            <a:off x="6624032" y="1752600"/>
            <a:ext cx="5263168" cy="3753556"/>
            <a:chOff x="7812006" y="3101066"/>
            <a:chExt cx="6417864" cy="4167373"/>
          </a:xfrm>
          <a:effectLst>
            <a:outerShdw blurRad="50800" dist="38100" dir="2700000" algn="tl" rotWithShape="0">
              <a:prstClr val="black">
                <a:alpha val="40000"/>
              </a:prstClr>
            </a:outerShdw>
          </a:effectLst>
        </p:grpSpPr>
        <p:sp>
          <p:nvSpPr>
            <p:cNvPr id="10" name="Rectangle 9">
              <a:extLst>
                <a:ext uri="{FF2B5EF4-FFF2-40B4-BE49-F238E27FC236}">
                  <a16:creationId xmlns:a16="http://schemas.microsoft.com/office/drawing/2014/main" id="{DA00787E-7349-066E-E65A-328506354693}"/>
                </a:ext>
              </a:extLst>
            </p:cNvPr>
            <p:cNvSpPr/>
            <p:nvPr/>
          </p:nvSpPr>
          <p:spPr>
            <a:xfrm>
              <a:off x="7898392" y="3543427"/>
              <a:ext cx="6331478" cy="3632303"/>
            </a:xfrm>
            <a:prstGeom prst="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urple bag with white text&#10;&#10;Description automatically generated">
              <a:extLst>
                <a:ext uri="{FF2B5EF4-FFF2-40B4-BE49-F238E27FC236}">
                  <a16:creationId xmlns:a16="http://schemas.microsoft.com/office/drawing/2014/main" id="{F35F4EF6-818F-9339-F852-FCF92534073A}"/>
                </a:ext>
              </a:extLst>
            </p:cNvPr>
            <p:cNvPicPr>
              <a:picLocks noChangeAspect="1"/>
            </p:cNvPicPr>
            <p:nvPr/>
          </p:nvPicPr>
          <p:blipFill>
            <a:blip r:embed="rId3"/>
            <a:stretch>
              <a:fillRect/>
            </a:stretch>
          </p:blipFill>
          <p:spPr>
            <a:xfrm>
              <a:off x="11970294" y="5128526"/>
              <a:ext cx="2157794" cy="1940280"/>
            </a:xfrm>
            <a:prstGeom prst="rect">
              <a:avLst/>
            </a:prstGeom>
          </p:spPr>
        </p:pic>
        <p:pic>
          <p:nvPicPr>
            <p:cNvPr id="13" name="Picture 12" descr="A gold and black arrow signs&#10;&#10;Description automatically generated">
              <a:extLst>
                <a:ext uri="{FF2B5EF4-FFF2-40B4-BE49-F238E27FC236}">
                  <a16:creationId xmlns:a16="http://schemas.microsoft.com/office/drawing/2014/main" id="{4E0F7BB4-38BC-30AC-C749-938F99CD6A01}"/>
                </a:ext>
              </a:extLst>
            </p:cNvPr>
            <p:cNvPicPr>
              <a:picLocks noChangeAspect="1"/>
            </p:cNvPicPr>
            <p:nvPr/>
          </p:nvPicPr>
          <p:blipFill>
            <a:blip r:embed="rId4"/>
            <a:stretch>
              <a:fillRect/>
            </a:stretch>
          </p:blipFill>
          <p:spPr>
            <a:xfrm rot="20700000">
              <a:off x="8581839" y="3876119"/>
              <a:ext cx="1468592" cy="1426253"/>
            </a:xfrm>
            <a:prstGeom prst="rect">
              <a:avLst/>
            </a:prstGeom>
          </p:spPr>
        </p:pic>
        <p:pic>
          <p:nvPicPr>
            <p:cNvPr id="14" name="Picture 13" descr="Chart&#10;&#10;Description automatically generated">
              <a:extLst>
                <a:ext uri="{FF2B5EF4-FFF2-40B4-BE49-F238E27FC236}">
                  <a16:creationId xmlns:a16="http://schemas.microsoft.com/office/drawing/2014/main" id="{918B8EE5-BEDD-1A4D-711A-94FA0EB87E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66" b="97471" l="7781" r="94524">
                          <a14:foregroundMark x1="8069" y1="63448" x2="9366" y2="49655"/>
                          <a14:foregroundMark x1="24928" y1="91954" x2="29539" y2="92644"/>
                          <a14:foregroundMark x1="27522" y1="97931" x2="28386" y2="97931"/>
                          <a14:foregroundMark x1="32997" y1="90575" x2="31844" y2="87586"/>
                          <a14:foregroundMark x1="92075" y1="62069" x2="89337" y2="45287"/>
                          <a14:foregroundMark x1="89337" y1="45287" x2="90058" y2="27356"/>
                          <a14:foregroundMark x1="90058" y1="27356" x2="90346" y2="25977"/>
                          <a14:foregroundMark x1="94524" y1="63678" x2="92939" y2="54023"/>
                        </a14:backgroundRemoval>
                      </a14:imgEffect>
                    </a14:imgLayer>
                  </a14:imgProps>
                </a:ext>
              </a:extLst>
            </a:blip>
            <a:stretch>
              <a:fillRect/>
            </a:stretch>
          </p:blipFill>
          <p:spPr>
            <a:xfrm>
              <a:off x="7812006" y="4928897"/>
              <a:ext cx="3732509" cy="2339542"/>
            </a:xfrm>
            <a:prstGeom prst="rect">
              <a:avLst/>
            </a:prstGeom>
          </p:spPr>
        </p:pic>
        <p:pic>
          <p:nvPicPr>
            <p:cNvPr id="15" name="Picture 14">
              <a:extLst>
                <a:ext uri="{FF2B5EF4-FFF2-40B4-BE49-F238E27FC236}">
                  <a16:creationId xmlns:a16="http://schemas.microsoft.com/office/drawing/2014/main" id="{088F1A67-D5F8-A487-FA49-8FBFC2B75236}"/>
                </a:ext>
              </a:extLst>
            </p:cNvPr>
            <p:cNvPicPr>
              <a:picLocks noChangeAspect="1"/>
            </p:cNvPicPr>
            <p:nvPr/>
          </p:nvPicPr>
          <p:blipFill rotWithShape="1">
            <a:blip r:embed="rId7"/>
            <a:srcRect l="19177" r="18691" b="9327"/>
            <a:stretch/>
          </p:blipFill>
          <p:spPr>
            <a:xfrm>
              <a:off x="7898392" y="3101066"/>
              <a:ext cx="6330600" cy="473119"/>
            </a:xfrm>
            <a:prstGeom prst="rect">
              <a:avLst/>
            </a:prstGeom>
            <a:ln w="28575">
              <a:noFill/>
            </a:ln>
            <a:effectLst>
              <a:glow>
                <a:schemeClr val="accent1">
                  <a:alpha val="40000"/>
                </a:schemeClr>
              </a:glow>
            </a:effectLst>
          </p:spPr>
        </p:pic>
        <p:pic>
          <p:nvPicPr>
            <p:cNvPr id="16" name="Picture 4">
              <a:extLst>
                <a:ext uri="{FF2B5EF4-FFF2-40B4-BE49-F238E27FC236}">
                  <a16:creationId xmlns:a16="http://schemas.microsoft.com/office/drawing/2014/main" id="{850F4D08-DAA4-2434-DB20-3825EEC1FE04}"/>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8200" b="70400" l="20800" r="79000">
                          <a14:foregroundMark x1="21600" y1="31400" x2="60200" y2="50400"/>
                          <a14:foregroundMark x1="60200" y1="50400" x2="79000" y2="67800"/>
                          <a14:foregroundMark x1="79000" y1="67800" x2="78600" y2="67600"/>
                          <a14:foregroundMark x1="20800" y1="36200" x2="21200" y2="61600"/>
                          <a14:foregroundMark x1="21200" y1="61600" x2="20800" y2="63000"/>
                          <a14:foregroundMark x1="38200" y1="30800" x2="38200" y2="30800"/>
                          <a14:foregroundMark x1="38200" y1="30800" x2="38200" y2="30800"/>
                          <a14:foregroundMark x1="40200" y1="30400" x2="40200" y2="30400"/>
                          <a14:foregroundMark x1="40200" y1="30400" x2="40200" y2="30400"/>
                          <a14:foregroundMark x1="47000" y1="30600" x2="47000" y2="30600"/>
                          <a14:foregroundMark x1="47000" y1="30600" x2="47000" y2="30600"/>
                          <a14:foregroundMark x1="62200" y1="30800" x2="62200" y2="30800"/>
                          <a14:foregroundMark x1="62200" y1="30800" x2="62200" y2="30800"/>
                          <a14:foregroundMark x1="52200" y1="30200" x2="52200" y2="30200"/>
                          <a14:foregroundMark x1="52200" y1="30200" x2="52200" y2="30200"/>
                          <a14:foregroundMark x1="57000" y1="30000" x2="57000" y2="30000"/>
                          <a14:foregroundMark x1="57000" y1="30000" x2="57000" y2="30000"/>
                          <a14:foregroundMark x1="70000" y1="30200" x2="70000" y2="30200"/>
                          <a14:foregroundMark x1="70000" y1="30200" x2="70000" y2="30200"/>
                          <a14:foregroundMark x1="76800" y1="30200" x2="76800" y2="30200"/>
                          <a14:foregroundMark x1="76800" y1="30200" x2="76800" y2="30200"/>
                          <a14:foregroundMark x1="71400" y1="69200" x2="71400" y2="69200"/>
                          <a14:foregroundMark x1="71400" y1="69200" x2="71400" y2="69200"/>
                          <a14:foregroundMark x1="51400" y1="69400" x2="51400" y2="69400"/>
                          <a14:foregroundMark x1="51400" y1="69400" x2="51400" y2="69400"/>
                          <a14:foregroundMark x1="50800" y1="69000" x2="50800" y2="69000"/>
                          <a14:foregroundMark x1="50800" y1="68800" x2="50800" y2="68800"/>
                          <a14:foregroundMark x1="30200" y1="69200" x2="30200" y2="69200"/>
                          <a14:foregroundMark x1="30200" y1="69200" x2="30200" y2="69200"/>
                          <a14:backgroundMark x1="81000" y1="41400" x2="81000" y2="41400"/>
                          <a14:backgroundMark x1="81000" y1="41400" x2="81000" y2="41400"/>
                        </a14:backgroundRemoval>
                      </a14:imgEffect>
                    </a14:imgLayer>
                  </a14:imgProps>
                </a:ext>
                <a:ext uri="{28A0092B-C50C-407E-A947-70E740481C1C}">
                  <a14:useLocalDpi xmlns:a14="http://schemas.microsoft.com/office/drawing/2010/main" val="0"/>
                </a:ext>
              </a:extLst>
            </a:blip>
            <a:srcRect l="16387" t="23119" r="16387" b="24215"/>
            <a:stretch/>
          </p:blipFill>
          <p:spPr bwMode="auto">
            <a:xfrm rot="635393">
              <a:off x="12041696" y="3796905"/>
              <a:ext cx="2014987" cy="15785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F381CCC-775B-6DE5-5911-F4E480F15C22}"/>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99620">
              <a:off x="10397427" y="3760720"/>
              <a:ext cx="1612789" cy="16127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D4D2EB10-1BBA-7863-16BD-265221E6F33C}"/>
              </a:ext>
            </a:extLst>
          </p:cNvPr>
          <p:cNvGrpSpPr/>
          <p:nvPr/>
        </p:nvGrpSpPr>
        <p:grpSpPr>
          <a:xfrm>
            <a:off x="243976" y="2288647"/>
            <a:ext cx="6532984" cy="2405064"/>
            <a:chOff x="319734" y="1905000"/>
            <a:chExt cx="6532984" cy="2405064"/>
          </a:xfrm>
        </p:grpSpPr>
        <p:sp>
          <p:nvSpPr>
            <p:cNvPr id="6" name="Large #">
              <a:extLst>
                <a:ext uri="{FF2B5EF4-FFF2-40B4-BE49-F238E27FC236}">
                  <a16:creationId xmlns:a16="http://schemas.microsoft.com/office/drawing/2014/main" id="{BD4FC40A-45E1-86C8-83FA-E79C4A02EA46}"/>
                </a:ext>
              </a:extLst>
            </p:cNvPr>
            <p:cNvSpPr txBox="1"/>
            <p:nvPr/>
          </p:nvSpPr>
          <p:spPr>
            <a:xfrm>
              <a:off x="685800" y="1905000"/>
              <a:ext cx="6166918" cy="875176"/>
            </a:xfrm>
            <a:prstGeom prst="rect">
              <a:avLst/>
            </a:prstGeom>
            <a:noFill/>
          </p:spPr>
          <p:txBody>
            <a:bodyPr wrap="square" rtlCol="0" anchor="t">
              <a:spAutoFit/>
            </a:bodyPr>
            <a:lstStyle/>
            <a:p>
              <a:pPr marL="0" marR="0" lvl="0" indent="0" algn="l" defTabSz="914400" rtl="0" eaLnBrk="1" fontAlgn="base" latinLnBrk="0" hangingPunct="1">
                <a:lnSpc>
                  <a:spcPts val="65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338D"/>
                  </a:solidFill>
                  <a:effectLst/>
                  <a:uLnTx/>
                  <a:uFillTx/>
                  <a:latin typeface="Arial" panose="020B0604020202020204" pitchFamily="34" charset="0"/>
                  <a:ea typeface="Arial" charset="0"/>
                  <a:cs typeface="Arial" panose="020B0604020202020204" pitchFamily="34" charset="0"/>
                </a:rPr>
                <a:t>GAT Merchandise</a:t>
              </a:r>
            </a:p>
          </p:txBody>
        </p:sp>
        <p:cxnSp>
          <p:nvCxnSpPr>
            <p:cNvPr id="7" name="Straight Connector 6">
              <a:extLst>
                <a:ext uri="{FF2B5EF4-FFF2-40B4-BE49-F238E27FC236}">
                  <a16:creationId xmlns:a16="http://schemas.microsoft.com/office/drawing/2014/main" id="{FCABD0EF-3309-4D55-8A01-DA22B609DE59}"/>
                </a:ext>
              </a:extLst>
            </p:cNvPr>
            <p:cNvCxnSpPr>
              <a:cxnSpLocks/>
            </p:cNvCxnSpPr>
            <p:nvPr/>
          </p:nvCxnSpPr>
          <p:spPr>
            <a:xfrm flipV="1">
              <a:off x="791122" y="2932576"/>
              <a:ext cx="5443340" cy="28222"/>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1C24BE9-CCF0-1B9D-A913-516EE48BEDC9}"/>
                </a:ext>
              </a:extLst>
            </p:cNvPr>
            <p:cNvSpPr txBox="1"/>
            <p:nvPr/>
          </p:nvSpPr>
          <p:spPr>
            <a:xfrm>
              <a:off x="319734" y="3263624"/>
              <a:ext cx="5975603" cy="1046440"/>
            </a:xfrm>
            <a:prstGeom prst="rect">
              <a:avLst/>
            </a:prstGeom>
            <a:noFill/>
          </p:spPr>
          <p:txBody>
            <a:bodyPr wrap="square" rtlCol="0">
              <a:spAutoFit/>
            </a:bodyPr>
            <a:lstStyle/>
            <a:p>
              <a:pPr algn="ctr"/>
              <a:r>
                <a:rPr lang="en-US" sz="3200" b="1" i="1" dirty="0">
                  <a:solidFill>
                    <a:srgbClr val="65358D"/>
                  </a:solidFill>
                  <a:latin typeface="Arial" charset="0"/>
                  <a:cs typeface="Arial" charset="0"/>
                </a:rPr>
                <a:t>Visit the </a:t>
              </a:r>
              <a:r>
                <a:rPr lang="en-US" sz="3200" b="1" i="1" dirty="0">
                  <a:solidFill>
                    <a:srgbClr val="65358D"/>
                  </a:solidFill>
                  <a:latin typeface="Arial" charset="0"/>
                  <a:cs typeface="Arial" charset="0"/>
                  <a:hlinkClick r:id="rId12">
                    <a:extLst>
                      <a:ext uri="{A12FA001-AC4F-418D-AE19-62706E023703}">
                        <ahyp:hlinkClr xmlns:ahyp="http://schemas.microsoft.com/office/drawing/2018/hyperlinkcolor" val="tx"/>
                      </a:ext>
                    </a:extLst>
                  </a:hlinkClick>
                </a:rPr>
                <a:t>Lions Shop </a:t>
              </a:r>
              <a:r>
                <a:rPr lang="en-US" sz="3200" b="1" i="1" dirty="0">
                  <a:solidFill>
                    <a:srgbClr val="65358D"/>
                  </a:solidFill>
                  <a:latin typeface="Arial" charset="0"/>
                  <a:cs typeface="Arial" charset="0"/>
                </a:rPr>
                <a:t>today!</a:t>
              </a:r>
              <a:endParaRPr lang="en-US" sz="3200" b="1" dirty="0">
                <a:solidFill>
                  <a:srgbClr val="65358D"/>
                </a:solidFill>
                <a:latin typeface="Arial" charset="0"/>
                <a:cs typeface="Arial" charset="0"/>
              </a:endParaRPr>
            </a:p>
            <a:p>
              <a:endParaRPr lang="en-US" sz="3000" dirty="0" err="1">
                <a:solidFill>
                  <a:srgbClr val="65358D"/>
                </a:solidFill>
              </a:endParaRPr>
            </a:p>
          </p:txBody>
        </p:sp>
      </p:grpSp>
    </p:spTree>
    <p:extLst>
      <p:ext uri="{BB962C8B-B14F-4D97-AF65-F5344CB8AC3E}">
        <p14:creationId xmlns:p14="http://schemas.microsoft.com/office/powerpoint/2010/main" val="746113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D2FBF-C906-10DD-172A-33D51FD25CFB}"/>
              </a:ext>
            </a:extLst>
          </p:cNvPr>
          <p:cNvSpPr/>
          <p:nvPr/>
        </p:nvSpPr>
        <p:spPr>
          <a:xfrm>
            <a:off x="0" y="0"/>
            <a:ext cx="12192000" cy="6858000"/>
          </a:xfrm>
          <a:prstGeom prst="rect">
            <a:avLst/>
          </a:prstGeom>
          <a:gradFill flip="none" rotWithShape="1">
            <a:gsLst>
              <a:gs pos="0">
                <a:srgbClr val="39285B"/>
              </a:gs>
              <a:gs pos="100000">
                <a:srgbClr val="0A5496"/>
              </a:gs>
              <a:gs pos="53000">
                <a:srgbClr val="5A3786"/>
              </a:gs>
              <a:gs pos="24000">
                <a:srgbClr val="732E81"/>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Open Sans Regular" charset="0"/>
              <a:ea typeface="+mn-ea"/>
              <a:cs typeface="+mn-cs"/>
            </a:endParaRPr>
          </a:p>
        </p:txBody>
      </p:sp>
      <p:pic>
        <p:nvPicPr>
          <p:cNvPr id="16" name="Picture 15">
            <a:extLst>
              <a:ext uri="{FF2B5EF4-FFF2-40B4-BE49-F238E27FC236}">
                <a16:creationId xmlns:a16="http://schemas.microsoft.com/office/drawing/2014/main" id="{D7078CEE-F266-F047-8C26-F6E96A7CA1E8}"/>
              </a:ext>
            </a:extLst>
          </p:cNvPr>
          <p:cNvPicPr>
            <a:picLocks noChangeAspect="1"/>
          </p:cNvPicPr>
          <p:nvPr/>
        </p:nvPicPr>
        <p:blipFill rotWithShape="1">
          <a:blip r:embed="rId3">
            <a:alphaModFix amt="5000"/>
          </a:blip>
          <a:srcRect l="11553" t="2499" r="10114" b="2499"/>
          <a:stretch/>
        </p:blipFill>
        <p:spPr>
          <a:xfrm>
            <a:off x="2514600" y="-914503"/>
            <a:ext cx="7162800" cy="8687005"/>
          </a:xfrm>
          <a:prstGeom prst="rect">
            <a:avLst/>
          </a:prstGeom>
        </p:spPr>
      </p:pic>
      <p:sp>
        <p:nvSpPr>
          <p:cNvPr id="31" name="Rounded Rectangle 30">
            <a:extLst>
              <a:ext uri="{FF2B5EF4-FFF2-40B4-BE49-F238E27FC236}">
                <a16:creationId xmlns:a16="http://schemas.microsoft.com/office/drawing/2014/main" id="{D48CEA04-CD5E-7A44-88C2-E96CFF4D7C67}"/>
              </a:ext>
            </a:extLst>
          </p:cNvPr>
          <p:cNvSpPr/>
          <p:nvPr/>
        </p:nvSpPr>
        <p:spPr bwMode="auto">
          <a:xfrm>
            <a:off x="2209800" y="3428999"/>
            <a:ext cx="3581401" cy="1619102"/>
          </a:xfrm>
          <a:prstGeom prst="roundRect">
            <a:avLst/>
          </a:prstGeom>
          <a:noFill/>
          <a:ln w="444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algn="ctr" defTabSz="914400" rtl="0" eaLnBrk="1" fontAlgn="base" latinLnBrk="0" hangingPunct="1">
              <a:spcBef>
                <a:spcPts val="0"/>
              </a:spcBef>
              <a:spcAft>
                <a:spcPts val="500"/>
              </a:spcAft>
              <a:buClrTx/>
              <a:buSzPct val="120000"/>
              <a:tabLst/>
              <a:defRPr/>
            </a:pPr>
            <a:endParaRPr kumimoji="0" lang="en-US" sz="2200" b="1" i="0" u="none" strike="noStrike" kern="0" cap="none" spc="0" normalizeH="0" baseline="0" noProof="0" dirty="0">
              <a:ln>
                <a:noFill/>
              </a:ln>
              <a:solidFill>
                <a:prstClr val="white"/>
              </a:solidFill>
              <a:effectLst/>
              <a:uLnTx/>
              <a:uFillTx/>
              <a:latin typeface="Arial"/>
              <a:ea typeface="Arial" charset="0"/>
              <a:cs typeface="Arial"/>
            </a:endParaRPr>
          </a:p>
          <a:p>
            <a:pPr marR="0" lvl="0" algn="ctr" defTabSz="914400" rtl="0" eaLnBrk="1" fontAlgn="base" latinLnBrk="0" hangingPunct="1">
              <a:spcBef>
                <a:spcPts val="0"/>
              </a:spcBef>
              <a:spcAft>
                <a:spcPts val="500"/>
              </a:spcAft>
              <a:buClrTx/>
              <a:buSzPct val="120000"/>
              <a:tabLst/>
              <a:defRPr/>
            </a:pPr>
            <a:r>
              <a:rPr kumimoji="0" lang="en-US" sz="2400" b="1" i="0" u="none" strike="noStrike" kern="0" cap="none" spc="0" normalizeH="0" baseline="0" noProof="0" dirty="0">
                <a:ln>
                  <a:noFill/>
                </a:ln>
                <a:solidFill>
                  <a:srgbClr val="FFC000"/>
                </a:solidFill>
                <a:effectLst/>
                <a:uLnTx/>
                <a:uFillTx/>
                <a:latin typeface="Arial"/>
                <a:ea typeface="Arial" charset="0"/>
                <a:cs typeface="Arial"/>
              </a:rPr>
              <a:t>Email: </a:t>
            </a:r>
            <a:r>
              <a:rPr kumimoji="0" lang="en-US" sz="2400" b="1" i="0" u="none" strike="noStrike" kern="0" cap="none" spc="0" normalizeH="0" baseline="0" noProof="0" dirty="0">
                <a:ln>
                  <a:noFill/>
                </a:ln>
                <a:solidFill>
                  <a:prstClr val="white"/>
                </a:solidFill>
                <a:effectLst/>
                <a:uLnTx/>
                <a:uFillTx/>
                <a:latin typeface="Arial"/>
                <a:ea typeface="Arial" charset="0"/>
                <a:cs typeface="Arial"/>
                <a:hlinkClick r:id="rId4">
                  <a:extLst>
                    <a:ext uri="{A12FA001-AC4F-418D-AE19-62706E023703}">
                      <ahyp:hlinkClr xmlns:ahyp="http://schemas.microsoft.com/office/drawing/2018/hyperlinkcolor" val="tx"/>
                    </a:ext>
                  </a:extLst>
                </a:hlinkClick>
              </a:rPr>
              <a:t>GAT@lionsclubs.org</a:t>
            </a:r>
            <a:endParaRPr kumimoji="0" lang="en-US" sz="2400" b="1" i="0" u="none" strike="noStrike" kern="0" cap="none" spc="0" normalizeH="0" baseline="0" noProof="0" dirty="0">
              <a:ln>
                <a:noFill/>
              </a:ln>
              <a:solidFill>
                <a:prstClr val="white"/>
              </a:solidFill>
              <a:effectLst/>
              <a:uLnTx/>
              <a:uFillTx/>
              <a:latin typeface="Arial" charset="0"/>
              <a:ea typeface="Arial" charset="0"/>
              <a:cs typeface="Arial" charset="0"/>
            </a:endParaRP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endParaRPr kumimoji="0" lang="en-US" sz="3200" b="1" i="0" u="none" strike="noStrike" kern="1200" cap="none" spc="0" normalizeH="0" baseline="0" noProof="0" dirty="0">
              <a:ln>
                <a:noFill/>
              </a:ln>
              <a:solidFill>
                <a:prstClr val="white"/>
              </a:solidFill>
              <a:effectLst/>
              <a:uLnTx/>
              <a:uFillTx/>
              <a:latin typeface="Arial" pitchFamily="34" charset="0"/>
              <a:ea typeface="ヒラギノ角ゴ Pro W3" pitchFamily="84" charset="-128"/>
              <a:cs typeface="+mn-cs"/>
            </a:endParaRPr>
          </a:p>
        </p:txBody>
      </p:sp>
      <p:sp>
        <p:nvSpPr>
          <p:cNvPr id="33" name="Rounded Rectangle 32">
            <a:hlinkClick r:id="rId5"/>
            <a:extLst>
              <a:ext uri="{FF2B5EF4-FFF2-40B4-BE49-F238E27FC236}">
                <a16:creationId xmlns:a16="http://schemas.microsoft.com/office/drawing/2014/main" id="{64517790-B463-DE48-90C1-C7424B5C9A0F}"/>
              </a:ext>
            </a:extLst>
          </p:cNvPr>
          <p:cNvSpPr/>
          <p:nvPr/>
        </p:nvSpPr>
        <p:spPr bwMode="auto">
          <a:xfrm>
            <a:off x="6606565" y="3428999"/>
            <a:ext cx="3584448" cy="1619102"/>
          </a:xfrm>
          <a:prstGeom prst="roundRect">
            <a:avLst/>
          </a:prstGeom>
          <a:noFill/>
          <a:ln w="444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en-US" sz="2800" b="1" i="0" u="none" strike="noStrike" kern="1200" cap="none" spc="0" normalizeH="0" baseline="0" noProof="0" dirty="0">
                <a:ln>
                  <a:noFill/>
                </a:ln>
                <a:solidFill>
                  <a:srgbClr val="FFC000"/>
                </a:solidFill>
                <a:effectLst/>
                <a:uLnTx/>
                <a:uFillTx/>
                <a:latin typeface="Arial" pitchFamily="34" charset="0"/>
                <a:ea typeface="ヒラギノ角ゴ Pro W3" pitchFamily="84" charset="-128"/>
                <a:cs typeface="+mn-cs"/>
              </a:rPr>
              <a:t>Staff Directory</a:t>
            </a:r>
          </a:p>
        </p:txBody>
      </p:sp>
      <p:sp>
        <p:nvSpPr>
          <p:cNvPr id="4" name="Page Number - Blue">
            <a:extLst>
              <a:ext uri="{FF2B5EF4-FFF2-40B4-BE49-F238E27FC236}">
                <a16:creationId xmlns:a16="http://schemas.microsoft.com/office/drawing/2014/main" id="{2DE084A4-418B-7B63-1104-FE8BD89BE35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auto" latinLnBrk="0" hangingPunct="0">
                <a:lnSpc>
                  <a:spcPct val="100000"/>
                </a:lnSpc>
                <a:spcBef>
                  <a:spcPct val="50000"/>
                </a:spcBef>
                <a:spcAft>
                  <a:spcPts val="0"/>
                </a:spcAft>
                <a:buClrTx/>
                <a:buSzTx/>
                <a:buFontTx/>
                <a:buNone/>
                <a:tabLst/>
                <a:defRPr/>
              </a:pPr>
              <a:t>17</a:t>
            </a:fld>
            <a:endParaRPr kumimoji="0" lang="en-US" sz="1000" b="0" i="0" u="none" strike="noStrike" kern="1200" cap="none" spc="0" normalizeH="0" baseline="0" noProof="0" dirty="0">
              <a:ln>
                <a:noFill/>
              </a:ln>
              <a:solidFill>
                <a:prstClr val="white"/>
              </a:solidFill>
              <a:effectLst/>
              <a:uLnTx/>
              <a:uFillTx/>
              <a:latin typeface="Arial" charset="0"/>
              <a:ea typeface="ヒラギノ角ゴ Pro W3" charset="0"/>
            </a:endParaRPr>
          </a:p>
        </p:txBody>
      </p:sp>
      <p:sp>
        <p:nvSpPr>
          <p:cNvPr id="5" name="Body Copy">
            <a:extLst>
              <a:ext uri="{FF2B5EF4-FFF2-40B4-BE49-F238E27FC236}">
                <a16:creationId xmlns:a16="http://schemas.microsoft.com/office/drawing/2014/main" id="{F2EC4A53-D190-9713-14AA-D5E63699B67B}"/>
              </a:ext>
            </a:extLst>
          </p:cNvPr>
          <p:cNvSpPr txBox="1">
            <a:spLocks/>
          </p:cNvSpPr>
          <p:nvPr/>
        </p:nvSpPr>
        <p:spPr>
          <a:xfrm>
            <a:off x="1" y="1447800"/>
            <a:ext cx="12192000"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en-US" sz="6600" b="1" kern="0" dirty="0">
                <a:solidFill>
                  <a:schemeClr val="bg1"/>
                </a:solidFill>
                <a:latin typeface="Arial" charset="0"/>
                <a:ea typeface="Arial" charset="0"/>
                <a:cs typeface="Arial" charset="0"/>
              </a:rPr>
              <a:t>Contact Us!</a:t>
            </a:r>
          </a:p>
        </p:txBody>
      </p:sp>
      <p:cxnSp>
        <p:nvCxnSpPr>
          <p:cNvPr id="6" name="Straight Connector 5">
            <a:extLst>
              <a:ext uri="{FF2B5EF4-FFF2-40B4-BE49-F238E27FC236}">
                <a16:creationId xmlns:a16="http://schemas.microsoft.com/office/drawing/2014/main" id="{941B267E-140A-5D4A-15F1-1686D7339988}"/>
              </a:ext>
            </a:extLst>
          </p:cNvPr>
          <p:cNvCxnSpPr>
            <a:cxnSpLocks/>
          </p:cNvCxnSpPr>
          <p:nvPr/>
        </p:nvCxnSpPr>
        <p:spPr>
          <a:xfrm flipV="1">
            <a:off x="3325880" y="2668652"/>
            <a:ext cx="5443340" cy="28222"/>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60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human face, person, person, collage&#10;&#10;Description automatically generated">
            <a:extLst>
              <a:ext uri="{FF2B5EF4-FFF2-40B4-BE49-F238E27FC236}">
                <a16:creationId xmlns:a16="http://schemas.microsoft.com/office/drawing/2014/main" id="{EE1EB72F-2309-BCAF-1C08-E802D685C6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0"/>
            <a:ext cx="12192000" cy="6858000"/>
          </a:xfrm>
          <a:prstGeom prst="rect">
            <a:avLst/>
          </a:prstGeom>
        </p:spPr>
      </p:pic>
      <p:sp>
        <p:nvSpPr>
          <p:cNvPr id="9" name="Background - Overlay">
            <a:extLst>
              <a:ext uri="{FF2B5EF4-FFF2-40B4-BE49-F238E27FC236}">
                <a16:creationId xmlns:a16="http://schemas.microsoft.com/office/drawing/2014/main" id="{8CC60AFD-58DF-E6B5-4E65-6C116BFB4189}"/>
              </a:ext>
            </a:extLst>
          </p:cNvPr>
          <p:cNvSpPr/>
          <p:nvPr/>
        </p:nvSpPr>
        <p:spPr>
          <a:xfrm>
            <a:off x="-13" y="0"/>
            <a:ext cx="12192000" cy="6858000"/>
          </a:xfrm>
          <a:prstGeom prst="rect">
            <a:avLst/>
          </a:prstGeom>
          <a:gradFill flip="none" rotWithShape="0">
            <a:gsLst>
              <a:gs pos="0">
                <a:srgbClr val="00338D">
                  <a:alpha val="90980"/>
                </a:srgbClr>
              </a:gs>
              <a:gs pos="100000">
                <a:srgbClr val="7A2582">
                  <a:alpha val="90980"/>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F5D8EBE0-2FCF-F143-8AE5-BF5B06A0A36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18</a:t>
            </a:fld>
            <a:endParaRPr lang="en-US" sz="1000" dirty="0">
              <a:solidFill>
                <a:schemeClr val="bg1"/>
              </a:solidFill>
            </a:endParaRPr>
          </a:p>
        </p:txBody>
      </p:sp>
      <p:sp>
        <p:nvSpPr>
          <p:cNvPr id="6" name="Title 1">
            <a:extLst>
              <a:ext uri="{FF2B5EF4-FFF2-40B4-BE49-F238E27FC236}">
                <a16:creationId xmlns:a16="http://schemas.microsoft.com/office/drawing/2014/main" id="{BE5CE7D0-AE24-51D1-E0D3-63022C87CC56}"/>
              </a:ext>
            </a:extLst>
          </p:cNvPr>
          <p:cNvSpPr txBox="1">
            <a:spLocks/>
          </p:cNvSpPr>
          <p:nvPr/>
        </p:nvSpPr>
        <p:spPr>
          <a:xfrm>
            <a:off x="2209800"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en-US" sz="4800" b="1" dirty="0">
                <a:solidFill>
                  <a:schemeClr val="bg1"/>
                </a:solidFill>
                <a:latin typeface="Helvetica Neue" charset="0"/>
                <a:ea typeface="Helvetica Neue" charset="0"/>
                <a:cs typeface="Helvetica Neue" charset="0"/>
              </a:rPr>
              <a:t>Thank You!</a:t>
            </a:r>
          </a:p>
        </p:txBody>
      </p:sp>
      <p:sp>
        <p:nvSpPr>
          <p:cNvPr id="8" name="TextBox 7">
            <a:extLst>
              <a:ext uri="{FF2B5EF4-FFF2-40B4-BE49-F238E27FC236}">
                <a16:creationId xmlns:a16="http://schemas.microsoft.com/office/drawing/2014/main" id="{DCEF54F2-6210-10BA-9007-D2166429BE17}"/>
              </a:ext>
            </a:extLst>
          </p:cNvPr>
          <p:cNvSpPr txBox="1"/>
          <p:nvPr/>
        </p:nvSpPr>
        <p:spPr>
          <a:xfrm>
            <a:off x="4404334" y="6248400"/>
            <a:ext cx="3399810" cy="338554"/>
          </a:xfrm>
          <a:prstGeom prst="rect">
            <a:avLst/>
          </a:prstGeom>
          <a:noFill/>
        </p:spPr>
        <p:txBody>
          <a:bodyPr wrap="square" rtlCol="0">
            <a:spAutoFit/>
          </a:bodyPr>
          <a:lstStyle/>
          <a:p>
            <a:pPr algn="ctr"/>
            <a:r>
              <a:rPr lang="en-US" sz="1600" b="1" dirty="0">
                <a:solidFill>
                  <a:schemeClr val="bg1"/>
                </a:solidFill>
              </a:rPr>
              <a:t>© 2022 Lions International</a:t>
            </a:r>
          </a:p>
        </p:txBody>
      </p:sp>
      <p:pic>
        <p:nvPicPr>
          <p:cNvPr id="2" name="Picture 1" descr="A colorful circle with text and a logo&#10;&#10;Description automatically generated">
            <a:extLst>
              <a:ext uri="{FF2B5EF4-FFF2-40B4-BE49-F238E27FC236}">
                <a16:creationId xmlns:a16="http://schemas.microsoft.com/office/drawing/2014/main" id="{7E5FEF46-F4A5-5E8F-0AEC-B9E599A82DAB}"/>
              </a:ext>
            </a:extLst>
          </p:cNvPr>
          <p:cNvPicPr>
            <a:picLocks noChangeAspect="1"/>
          </p:cNvPicPr>
          <p:nvPr/>
        </p:nvPicPr>
        <p:blipFill>
          <a:blip r:embed="rId4"/>
          <a:stretch>
            <a:fillRect/>
          </a:stretch>
        </p:blipFill>
        <p:spPr>
          <a:xfrm>
            <a:off x="5121327" y="1318986"/>
            <a:ext cx="1949346" cy="1920033"/>
          </a:xfrm>
          <a:prstGeom prst="rect">
            <a:avLst/>
          </a:prstGeom>
        </p:spPr>
      </p:pic>
      <p:cxnSp>
        <p:nvCxnSpPr>
          <p:cNvPr id="3" name="Straight Connector 2">
            <a:extLst>
              <a:ext uri="{FF2B5EF4-FFF2-40B4-BE49-F238E27FC236}">
                <a16:creationId xmlns:a16="http://schemas.microsoft.com/office/drawing/2014/main" id="{9ABAC0C5-083A-2825-DEFF-97AD2EBF2B9D}"/>
              </a:ext>
            </a:extLst>
          </p:cNvPr>
          <p:cNvCxnSpPr>
            <a:cxnSpLocks/>
          </p:cNvCxnSpPr>
          <p:nvPr/>
        </p:nvCxnSpPr>
        <p:spPr>
          <a:xfrm flipV="1">
            <a:off x="3374330" y="4558005"/>
            <a:ext cx="5443340" cy="28222"/>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86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4499FF1-A679-C567-95E8-562F034BF38A}"/>
              </a:ext>
            </a:extLst>
          </p:cNvPr>
          <p:cNvPicPr>
            <a:picLocks noChangeAspect="1"/>
          </p:cNvPicPr>
          <p:nvPr/>
        </p:nvPicPr>
        <p:blipFill rotWithShape="1">
          <a:blip r:embed="rId3"/>
          <a:srcRect l="15822"/>
          <a:stretch/>
        </p:blipFill>
        <p:spPr>
          <a:xfrm>
            <a:off x="-1" y="0"/>
            <a:ext cx="7116417" cy="6858000"/>
          </a:xfrm>
          <a:prstGeom prst="rect">
            <a:avLst/>
          </a:prstGeom>
        </p:spPr>
      </p:pic>
      <p:sp>
        <p:nvSpPr>
          <p:cNvPr id="17" name="Page Number - Blue">
            <a:extLst>
              <a:ext uri="{FF2B5EF4-FFF2-40B4-BE49-F238E27FC236}">
                <a16:creationId xmlns:a16="http://schemas.microsoft.com/office/drawing/2014/main" id="{3C1A4821-6138-D1AF-632A-A54943FC094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srgbClr val="00338D"/>
                </a:solidFill>
                <a:effectLst/>
                <a:uLnTx/>
                <a:uFillTx/>
                <a:latin typeface="Arial" charset="0"/>
                <a:ea typeface="ヒラギノ角ゴ Pro W3" charset="0"/>
              </a:rPr>
              <a:pPr marL="0" marR="0" lvl="0" indent="0" algn="l" defTabSz="914400" rtl="0" eaLnBrk="0" fontAlgn="base" latinLnBrk="0" hangingPunct="0">
                <a:lnSpc>
                  <a:spcPct val="100000"/>
                </a:lnSpc>
                <a:spcBef>
                  <a:spcPct val="50000"/>
                </a:spcBef>
                <a:spcAft>
                  <a:spcPct val="0"/>
                </a:spcAft>
                <a:buClrTx/>
                <a:buSzTx/>
                <a:buFontTx/>
                <a:buNone/>
                <a:tabLst/>
                <a:defRPr/>
              </a:pPr>
              <a:t>2</a:t>
            </a:fld>
            <a:endParaRPr kumimoji="0" lang="en-US" sz="1000" b="0" i="0" u="none" strike="noStrike" kern="1200" cap="none" spc="0" normalizeH="0" baseline="0" noProof="0" dirty="0">
              <a:ln>
                <a:noFill/>
              </a:ln>
              <a:solidFill>
                <a:srgbClr val="00338D"/>
              </a:solidFill>
              <a:effectLst/>
              <a:uLnTx/>
              <a:uFillTx/>
              <a:latin typeface="Arial" charset="0"/>
              <a:ea typeface="ヒラギノ角ゴ Pro W3" charset="0"/>
            </a:endParaRPr>
          </a:p>
        </p:txBody>
      </p:sp>
      <p:sp>
        <p:nvSpPr>
          <p:cNvPr id="7" name="Freeform 6">
            <a:extLst>
              <a:ext uri="{FF2B5EF4-FFF2-40B4-BE49-F238E27FC236}">
                <a16:creationId xmlns:a16="http://schemas.microsoft.com/office/drawing/2014/main" id="{42C4E923-F3C4-D3AB-BE8A-DA44825B3BDA}"/>
              </a:ext>
            </a:extLst>
          </p:cNvPr>
          <p:cNvSpPr/>
          <p:nvPr/>
        </p:nvSpPr>
        <p:spPr>
          <a:xfrm>
            <a:off x="2524539" y="0"/>
            <a:ext cx="9667461" cy="6858000"/>
          </a:xfrm>
          <a:custGeom>
            <a:avLst/>
            <a:gdLst>
              <a:gd name="connsiteX0" fmla="*/ 3959471 w 8444907"/>
              <a:gd name="connsiteY0" fmla="*/ 0 h 6858000"/>
              <a:gd name="connsiteX1" fmla="*/ 8444907 w 8444907"/>
              <a:gd name="connsiteY1" fmla="*/ 0 h 6858000"/>
              <a:gd name="connsiteX2" fmla="*/ 8444907 w 8444907"/>
              <a:gd name="connsiteY2" fmla="*/ 6858000 h 6858000"/>
              <a:gd name="connsiteX3" fmla="*/ 0 w 84449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444907" h="6858000">
                <a:moveTo>
                  <a:pt x="3959471" y="0"/>
                </a:moveTo>
                <a:lnTo>
                  <a:pt x="8444907" y="0"/>
                </a:lnTo>
                <a:lnTo>
                  <a:pt x="8444907" y="6858000"/>
                </a:lnTo>
                <a:lnTo>
                  <a:pt x="0" y="6858000"/>
                </a:lnTo>
                <a:close/>
              </a:path>
            </a:pathLst>
          </a:custGeom>
          <a:solidFill>
            <a:srgbClr val="FFFFFF"/>
          </a:solidFill>
          <a:ln w="793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Arial" pitchFamily="34" charset="0"/>
              <a:ea typeface="ヒラギノ角ゴ Pro W3" pitchFamily="125" charset="-128"/>
              <a:cs typeface="+mn-cs"/>
            </a:endParaRPr>
          </a:p>
        </p:txBody>
      </p:sp>
      <p:sp>
        <p:nvSpPr>
          <p:cNvPr id="5" name="Page Number - Blue">
            <a:extLst>
              <a:ext uri="{FF2B5EF4-FFF2-40B4-BE49-F238E27FC236}">
                <a16:creationId xmlns:a16="http://schemas.microsoft.com/office/drawing/2014/main" id="{8BE5315B-AF14-35C9-BECF-CC5E42EE238E}"/>
              </a:ext>
            </a:extLst>
          </p:cNvPr>
          <p:cNvSpPr txBox="1">
            <a:spLocks noChangeArrowheads="1"/>
          </p:cNvSpPr>
          <p:nvPr/>
        </p:nvSpPr>
        <p:spPr bwMode="auto">
          <a:xfrm>
            <a:off x="11689556" y="65531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srgbClr val="00338D"/>
                </a:solidFill>
                <a:effectLst/>
                <a:uLnTx/>
                <a:uFillTx/>
                <a:latin typeface="Arial" charset="0"/>
                <a:ea typeface="ヒラギノ角ゴ Pro W3" charset="0"/>
              </a:rPr>
              <a:pPr marL="0" marR="0" lvl="0" indent="0" algn="l" defTabSz="914400" rtl="0" eaLnBrk="0" fontAlgn="base" latinLnBrk="0" hangingPunct="0">
                <a:lnSpc>
                  <a:spcPct val="100000"/>
                </a:lnSpc>
                <a:spcBef>
                  <a:spcPct val="50000"/>
                </a:spcBef>
                <a:spcAft>
                  <a:spcPct val="0"/>
                </a:spcAft>
                <a:buClrTx/>
                <a:buSzTx/>
                <a:buFontTx/>
                <a:buNone/>
                <a:tabLst/>
                <a:defRPr/>
              </a:pPr>
              <a:t>2</a:t>
            </a:fld>
            <a:endParaRPr kumimoji="0" lang="en-US" sz="1000" b="0" i="0" u="none" strike="noStrike" kern="1200" cap="none" spc="0" normalizeH="0" baseline="0" noProof="0" dirty="0">
              <a:ln>
                <a:noFill/>
              </a:ln>
              <a:solidFill>
                <a:srgbClr val="00338D"/>
              </a:solidFill>
              <a:effectLst/>
              <a:uLnTx/>
              <a:uFillTx/>
              <a:latin typeface="Arial" charset="0"/>
              <a:ea typeface="ヒラギノ角ゴ Pro W3" charset="0"/>
            </a:endParaRPr>
          </a:p>
        </p:txBody>
      </p:sp>
      <p:sp>
        <p:nvSpPr>
          <p:cNvPr id="6" name="Body Copy">
            <a:extLst>
              <a:ext uri="{FF2B5EF4-FFF2-40B4-BE49-F238E27FC236}">
                <a16:creationId xmlns:a16="http://schemas.microsoft.com/office/drawing/2014/main" id="{863AD4A4-AD42-C52A-4527-4FD4CDD934FC}"/>
              </a:ext>
            </a:extLst>
          </p:cNvPr>
          <p:cNvSpPr txBox="1">
            <a:spLocks/>
          </p:cNvSpPr>
          <p:nvPr/>
        </p:nvSpPr>
        <p:spPr>
          <a:xfrm>
            <a:off x="4697768" y="3724267"/>
            <a:ext cx="7315199" cy="167029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n-US" sz="2400" i="1" kern="0" dirty="0">
                <a:solidFill>
                  <a:schemeClr val="tx2">
                    <a:lumMod val="50000"/>
                  </a:schemeClr>
                </a:solidFill>
                <a:latin typeface="Arial"/>
                <a:ea typeface="Arial" charset="0"/>
                <a:cs typeface="Arial"/>
              </a:rPr>
              <a:t>MISSION</a:t>
            </a:r>
            <a:r>
              <a:rPr lang="en-US" sz="2400" kern="0" dirty="0">
                <a:solidFill>
                  <a:schemeClr val="tx2">
                    <a:lumMod val="50000"/>
                  </a:schemeClr>
                </a:solidFill>
                <a:latin typeface="Arial"/>
                <a:ea typeface="Arial" charset="0"/>
                <a:cs typeface="Arial"/>
              </a:rPr>
              <a:t> </a:t>
            </a:r>
            <a:r>
              <a:rPr lang="en-US" sz="2400" b="1" kern="0" dirty="0">
                <a:solidFill>
                  <a:schemeClr val="tx2">
                    <a:lumMod val="50000"/>
                  </a:schemeClr>
                </a:solidFill>
                <a:latin typeface="Arial"/>
                <a:ea typeface="Arial" charset="0"/>
                <a:cs typeface="Arial"/>
              </a:rPr>
              <a:t>1.5</a:t>
            </a:r>
            <a:r>
              <a:rPr lang="en-US" sz="2400" kern="0" dirty="0">
                <a:solidFill>
                  <a:schemeClr val="tx2">
                    <a:lumMod val="50000"/>
                  </a:schemeClr>
                </a:solidFill>
                <a:latin typeface="Arial"/>
                <a:ea typeface="Arial" charset="0"/>
                <a:cs typeface="Arial"/>
              </a:rPr>
              <a:t> is our drive to reach 1.5 million members worldwide on July 1st, 2027. Leaders at every level are invested and responsible for success – so GAT leaders will </a:t>
            </a:r>
            <a:r>
              <a:rPr lang="en-US" sz="2400" b="1" kern="0" dirty="0">
                <a:solidFill>
                  <a:srgbClr val="65358D"/>
                </a:solidFill>
                <a:latin typeface="Arial"/>
                <a:ea typeface="Arial" charset="0"/>
                <a:cs typeface="Arial"/>
              </a:rPr>
              <a:t>lead by example </a:t>
            </a:r>
            <a:r>
              <a:rPr lang="en-US" sz="2400" kern="0" dirty="0">
                <a:solidFill>
                  <a:schemeClr val="tx2">
                    <a:lumMod val="50000"/>
                  </a:schemeClr>
                </a:solidFill>
                <a:latin typeface="Arial"/>
                <a:ea typeface="Arial" charset="0"/>
                <a:cs typeface="Arial"/>
              </a:rPr>
              <a:t>and encourage </a:t>
            </a:r>
            <a:r>
              <a:rPr lang="en-US" sz="2400" b="1" kern="0" dirty="0">
                <a:solidFill>
                  <a:srgbClr val="65358D"/>
                </a:solidFill>
                <a:latin typeface="Arial"/>
                <a:ea typeface="Arial" charset="0"/>
                <a:cs typeface="Arial"/>
              </a:rPr>
              <a:t>collaboration</a:t>
            </a:r>
            <a:r>
              <a:rPr lang="en-US" sz="2400" kern="0" dirty="0">
                <a:solidFill>
                  <a:schemeClr val="tx2">
                    <a:lumMod val="50000"/>
                  </a:schemeClr>
                </a:solidFill>
                <a:latin typeface="Arial"/>
                <a:ea typeface="Arial" charset="0"/>
                <a:cs typeface="Arial"/>
              </a:rPr>
              <a:t> and </a:t>
            </a:r>
            <a:r>
              <a:rPr lang="en-US" sz="2400" b="1" kern="0" dirty="0">
                <a:solidFill>
                  <a:srgbClr val="65358D"/>
                </a:solidFill>
                <a:latin typeface="Arial"/>
                <a:ea typeface="Arial" charset="0"/>
                <a:cs typeface="Arial"/>
              </a:rPr>
              <a:t>accountability</a:t>
            </a:r>
            <a:r>
              <a:rPr lang="en-US" sz="2400" kern="0" dirty="0">
                <a:solidFill>
                  <a:schemeClr val="tx2">
                    <a:lumMod val="50000"/>
                  </a:schemeClr>
                </a:solidFill>
                <a:latin typeface="Arial"/>
                <a:ea typeface="Arial" charset="0"/>
                <a:cs typeface="Arial"/>
              </a:rPr>
              <a:t> at every level.</a:t>
            </a:r>
          </a:p>
        </p:txBody>
      </p:sp>
      <p:sp>
        <p:nvSpPr>
          <p:cNvPr id="8" name="Body Copy">
            <a:extLst>
              <a:ext uri="{FF2B5EF4-FFF2-40B4-BE49-F238E27FC236}">
                <a16:creationId xmlns:a16="http://schemas.microsoft.com/office/drawing/2014/main" id="{D307D181-26C2-AADA-DD22-E0641EFE1ECF}"/>
              </a:ext>
            </a:extLst>
          </p:cNvPr>
          <p:cNvSpPr txBox="1">
            <a:spLocks/>
          </p:cNvSpPr>
          <p:nvPr/>
        </p:nvSpPr>
        <p:spPr>
          <a:xfrm>
            <a:off x="5429337" y="2136068"/>
            <a:ext cx="6915063" cy="12587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ts val="10000"/>
              </a:lnSpc>
            </a:pPr>
            <a:r>
              <a:rPr lang="en-US" sz="5200" b="1" dirty="0">
                <a:solidFill>
                  <a:srgbClr val="00338D"/>
                </a:solidFill>
                <a:latin typeface="Arial" panose="020B0604020202020204" pitchFamily="34" charset="0"/>
                <a:ea typeface="Arial" charset="0"/>
                <a:cs typeface="Arial" panose="020B0604020202020204" pitchFamily="34" charset="0"/>
              </a:rPr>
              <a:t>We’re on a </a:t>
            </a:r>
            <a:r>
              <a:rPr lang="en-US" sz="5200" b="1" i="1" dirty="0">
                <a:solidFill>
                  <a:srgbClr val="00338D"/>
                </a:solidFill>
                <a:latin typeface="Arial" panose="020B0604020202020204" pitchFamily="34" charset="0"/>
                <a:ea typeface="Arial" charset="0"/>
                <a:cs typeface="Arial" panose="020B0604020202020204" pitchFamily="34" charset="0"/>
              </a:rPr>
              <a:t>MISSION</a:t>
            </a:r>
          </a:p>
        </p:txBody>
      </p:sp>
      <p:cxnSp>
        <p:nvCxnSpPr>
          <p:cNvPr id="2" name="Straight Connector 1">
            <a:extLst>
              <a:ext uri="{FF2B5EF4-FFF2-40B4-BE49-F238E27FC236}">
                <a16:creationId xmlns:a16="http://schemas.microsoft.com/office/drawing/2014/main" id="{962510DF-732F-1DCB-9B42-80A98F44E32D}"/>
              </a:ext>
            </a:extLst>
          </p:cNvPr>
          <p:cNvCxnSpPr>
            <a:cxnSpLocks/>
          </p:cNvCxnSpPr>
          <p:nvPr/>
        </p:nvCxnSpPr>
        <p:spPr>
          <a:xfrm>
            <a:off x="5638800" y="3300663"/>
            <a:ext cx="4396454" cy="0"/>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56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C54CD0-3C5D-60BD-0486-6FCE689F6A17}"/>
              </a:ext>
            </a:extLst>
          </p:cNvPr>
          <p:cNvSpPr/>
          <p:nvPr/>
        </p:nvSpPr>
        <p:spPr bwMode="auto">
          <a:xfrm>
            <a:off x="0" y="0"/>
            <a:ext cx="12192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D2A86"/>
              </a:solidFill>
              <a:effectLst/>
              <a:ea typeface="ヒラギノ角ゴ Pro W3" pitchFamily="84" charset="-128"/>
            </a:endParaRPr>
          </a:p>
        </p:txBody>
      </p:sp>
      <p:sp>
        <p:nvSpPr>
          <p:cNvPr id="11" name="Graphic 7">
            <a:extLst>
              <a:ext uri="{FF2B5EF4-FFF2-40B4-BE49-F238E27FC236}">
                <a16:creationId xmlns:a16="http://schemas.microsoft.com/office/drawing/2014/main" id="{B63D581A-9E90-FC97-3630-DA0793BFB972}"/>
              </a:ext>
            </a:extLst>
          </p:cNvPr>
          <p:cNvSpPr/>
          <p:nvPr/>
        </p:nvSpPr>
        <p:spPr>
          <a:xfrm>
            <a:off x="6207358" y="0"/>
            <a:ext cx="5984641" cy="6858000"/>
          </a:xfrm>
          <a:custGeom>
            <a:avLst/>
            <a:gdLst>
              <a:gd name="connsiteX0" fmla="*/ 3959471 w 6858000"/>
              <a:gd name="connsiteY0" fmla="*/ 0 h 6858000"/>
              <a:gd name="connsiteX1" fmla="*/ 0 w 6858000"/>
              <a:gd name="connsiteY1" fmla="*/ 6858000 h 6858000"/>
              <a:gd name="connsiteX2" fmla="*/ 6858000 w 6858000"/>
              <a:gd name="connsiteY2" fmla="*/ 6858000 h 6858000"/>
              <a:gd name="connsiteX3" fmla="*/ 6858000 w 6858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3959471" y="0"/>
                </a:moveTo>
                <a:lnTo>
                  <a:pt x="0" y="6858000"/>
                </a:lnTo>
                <a:lnTo>
                  <a:pt x="6858000" y="6858000"/>
                </a:lnTo>
                <a:lnTo>
                  <a:pt x="6858000" y="0"/>
                </a:lnTo>
                <a:close/>
              </a:path>
            </a:pathLst>
          </a:custGeom>
          <a:gradFill>
            <a:gsLst>
              <a:gs pos="0">
                <a:srgbClr val="7A2582"/>
              </a:gs>
              <a:gs pos="99000">
                <a:srgbClr val="00338D"/>
              </a:gs>
            </a:gsLst>
            <a:lin ang="18600000" scaled="0"/>
          </a:gradFill>
          <a:ln w="7938"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533905B2-22D2-D4C4-E0B1-FC9F00B12F8C}"/>
              </a:ext>
            </a:extLst>
          </p:cNvPr>
          <p:cNvSpPr/>
          <p:nvPr/>
        </p:nvSpPr>
        <p:spPr>
          <a:xfrm>
            <a:off x="6248400" y="0"/>
            <a:ext cx="3644795" cy="6858000"/>
          </a:xfrm>
          <a:custGeom>
            <a:avLst/>
            <a:gdLst>
              <a:gd name="connsiteX0" fmla="*/ 3959471 w 4176692"/>
              <a:gd name="connsiteY0" fmla="*/ 0 h 6858000"/>
              <a:gd name="connsiteX1" fmla="*/ 4176692 w 4176692"/>
              <a:gd name="connsiteY1" fmla="*/ 0 h 6858000"/>
              <a:gd name="connsiteX2" fmla="*/ 134732 w 4176692"/>
              <a:gd name="connsiteY2" fmla="*/ 6858000 h 6858000"/>
              <a:gd name="connsiteX3" fmla="*/ 0 w 4176692"/>
              <a:gd name="connsiteY3" fmla="*/ 6858000 h 6858000"/>
              <a:gd name="connsiteX4" fmla="*/ 3959471 w 41766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692" h="6858000">
                <a:moveTo>
                  <a:pt x="3959471" y="0"/>
                </a:moveTo>
                <a:lnTo>
                  <a:pt x="4176692" y="0"/>
                </a:lnTo>
                <a:lnTo>
                  <a:pt x="134732" y="6858000"/>
                </a:lnTo>
                <a:lnTo>
                  <a:pt x="0" y="6858000"/>
                </a:lnTo>
                <a:lnTo>
                  <a:pt x="3959471" y="0"/>
                </a:lnTo>
                <a:close/>
              </a:path>
            </a:pathLst>
          </a:custGeom>
          <a:solidFill>
            <a:srgbClr val="10233F">
              <a:alpha val="13373"/>
            </a:srgbClr>
          </a:solidFill>
          <a:ln w="7938" cap="flat">
            <a:noFill/>
            <a:prstDash val="solid"/>
            <a:miter/>
          </a:ln>
        </p:spPr>
        <p:txBody>
          <a:bodyPr rtlCol="0" anchor="ctr"/>
          <a:lstStyle/>
          <a:p>
            <a:endParaRPr lang="en-US" dirty="0"/>
          </a:p>
        </p:txBody>
      </p:sp>
      <p:sp>
        <p:nvSpPr>
          <p:cNvPr id="33" name="Page Number - Whit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dirty="0">
              <a:solidFill>
                <a:schemeClr val="bg1"/>
              </a:solidFill>
            </a:endParaRPr>
          </a:p>
        </p:txBody>
      </p:sp>
      <p:pic>
        <p:nvPicPr>
          <p:cNvPr id="25" name="Emblem - White">
            <a:extLst>
              <a:ext uri="{FF2B5EF4-FFF2-40B4-BE49-F238E27FC236}">
                <a16:creationId xmlns:a16="http://schemas.microsoft.com/office/drawing/2014/main" id="{D88C7B9A-76F4-BF46-B037-CAE4D4BAFA21}"/>
              </a:ext>
            </a:extLst>
          </p:cNvPr>
          <p:cNvPicPr>
            <a:picLocks noChangeAspect="1"/>
          </p:cNvPicPr>
          <p:nvPr/>
        </p:nvPicPr>
        <p:blipFill>
          <a:blip r:embed="rId3"/>
          <a:srcRect/>
          <a:stretch/>
        </p:blipFill>
        <p:spPr>
          <a:xfrm>
            <a:off x="9308750" y="4023377"/>
            <a:ext cx="2834623" cy="2834623"/>
          </a:xfrm>
          <a:prstGeom prst="rect">
            <a:avLst/>
          </a:prstGeom>
        </p:spPr>
      </p:pic>
      <p:sp>
        <p:nvSpPr>
          <p:cNvPr id="3" name="Body Copy">
            <a:extLst>
              <a:ext uri="{FF2B5EF4-FFF2-40B4-BE49-F238E27FC236}">
                <a16:creationId xmlns:a16="http://schemas.microsoft.com/office/drawing/2014/main" id="{5F16B91E-EA5F-80E4-A949-7D4F6600DFA9}"/>
              </a:ext>
            </a:extLst>
          </p:cNvPr>
          <p:cNvSpPr txBox="1">
            <a:spLocks/>
          </p:cNvSpPr>
          <p:nvPr/>
        </p:nvSpPr>
        <p:spPr>
          <a:xfrm>
            <a:off x="559446" y="2731930"/>
            <a:ext cx="6062914" cy="338718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n-US" kern="0" dirty="0">
                <a:solidFill>
                  <a:schemeClr val="tx2">
                    <a:lumMod val="50000"/>
                  </a:schemeClr>
                </a:solidFill>
                <a:latin typeface="Arial"/>
                <a:cs typeface="Arial"/>
              </a:rPr>
              <a:t>The GAT is a vast network of dedicated Lions of all levels who are focused on helping districts achieve their goals. This important team helps foster club </a:t>
            </a:r>
            <a:r>
              <a:rPr lang="en-US" b="1" kern="0" dirty="0">
                <a:solidFill>
                  <a:srgbClr val="65358D"/>
                </a:solidFill>
                <a:latin typeface="Arial"/>
                <a:cs typeface="Arial"/>
              </a:rPr>
              <a:t>membership growth</a:t>
            </a:r>
            <a:r>
              <a:rPr lang="en-US" kern="0" dirty="0">
                <a:solidFill>
                  <a:schemeClr val="tx2">
                    <a:lumMod val="50000"/>
                  </a:schemeClr>
                </a:solidFill>
                <a:latin typeface="Arial"/>
                <a:cs typeface="Arial"/>
              </a:rPr>
              <a:t>, increase Lions’ visibility in the community through </a:t>
            </a:r>
            <a:r>
              <a:rPr lang="en-US" b="1" kern="0" dirty="0">
                <a:solidFill>
                  <a:srgbClr val="65358D"/>
                </a:solidFill>
                <a:latin typeface="Arial"/>
                <a:cs typeface="Arial"/>
              </a:rPr>
              <a:t>impactful service </a:t>
            </a:r>
            <a:r>
              <a:rPr lang="en-US" kern="0" dirty="0">
                <a:solidFill>
                  <a:schemeClr val="tx2">
                    <a:lumMod val="50000"/>
                  </a:schemeClr>
                </a:solidFill>
                <a:latin typeface="Arial"/>
                <a:cs typeface="Arial"/>
              </a:rPr>
              <a:t>and build strong, </a:t>
            </a:r>
            <a:r>
              <a:rPr lang="en-US" b="1" kern="0" dirty="0">
                <a:solidFill>
                  <a:srgbClr val="65358D"/>
                </a:solidFill>
                <a:latin typeface="Arial"/>
                <a:cs typeface="Arial"/>
              </a:rPr>
              <a:t>innovative leaders</a:t>
            </a:r>
            <a:r>
              <a:rPr lang="en-US" kern="0" dirty="0">
                <a:solidFill>
                  <a:schemeClr val="tx2">
                    <a:lumMod val="50000"/>
                  </a:schemeClr>
                </a:solidFill>
                <a:latin typeface="Arial"/>
                <a:cs typeface="Arial"/>
              </a:rPr>
              <a:t>.</a:t>
            </a:r>
          </a:p>
        </p:txBody>
      </p:sp>
      <p:sp>
        <p:nvSpPr>
          <p:cNvPr id="4" name="Body Copy">
            <a:extLst>
              <a:ext uri="{FF2B5EF4-FFF2-40B4-BE49-F238E27FC236}">
                <a16:creationId xmlns:a16="http://schemas.microsoft.com/office/drawing/2014/main" id="{71CBDC40-2C7F-25D6-35DC-C2A42AB0FBAD}"/>
              </a:ext>
            </a:extLst>
          </p:cNvPr>
          <p:cNvSpPr txBox="1">
            <a:spLocks/>
          </p:cNvSpPr>
          <p:nvPr/>
        </p:nvSpPr>
        <p:spPr>
          <a:xfrm>
            <a:off x="450160" y="1155684"/>
            <a:ext cx="6712640"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n-US" sz="5400" b="1" kern="0" dirty="0">
                <a:solidFill>
                  <a:srgbClr val="00338D"/>
                </a:solidFill>
                <a:latin typeface="Arial" charset="0"/>
                <a:ea typeface="Arial" charset="0"/>
                <a:cs typeface="Arial" charset="0"/>
              </a:rPr>
              <a:t>Why GAT is Needed</a:t>
            </a:r>
          </a:p>
        </p:txBody>
      </p:sp>
      <p:cxnSp>
        <p:nvCxnSpPr>
          <p:cNvPr id="6" name="Straight Connector 5">
            <a:extLst>
              <a:ext uri="{FF2B5EF4-FFF2-40B4-BE49-F238E27FC236}">
                <a16:creationId xmlns:a16="http://schemas.microsoft.com/office/drawing/2014/main" id="{94D2493F-0563-FCE6-79D5-4A8CD90C9C36}"/>
              </a:ext>
            </a:extLst>
          </p:cNvPr>
          <p:cNvCxnSpPr>
            <a:cxnSpLocks/>
          </p:cNvCxnSpPr>
          <p:nvPr/>
        </p:nvCxnSpPr>
        <p:spPr>
          <a:xfrm flipV="1">
            <a:off x="644117" y="2062121"/>
            <a:ext cx="5443340" cy="28222"/>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67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5445"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Open Sans Regular" charset="0"/>
              <a:ea typeface="+mn-ea"/>
              <a:cs typeface="+mn-cs"/>
            </a:endParaRPr>
          </a:p>
        </p:txBody>
      </p:sp>
      <p:sp>
        <p:nvSpPr>
          <p:cNvPr id="35" name="Page Number - White">
            <a:extLst>
              <a:ext uri="{FF2B5EF4-FFF2-40B4-BE49-F238E27FC236}">
                <a16:creationId xmlns:a16="http://schemas.microsoft.com/office/drawing/2014/main" id="{3D9E45C3-2FD1-0BDC-D10B-7B1C5D82ADD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auto" latinLnBrk="0" hangingPunct="0">
                <a:lnSpc>
                  <a:spcPct val="100000"/>
                </a:lnSpc>
                <a:spcBef>
                  <a:spcPct val="50000"/>
                </a:spcBef>
                <a:spcAft>
                  <a:spcPts val="0"/>
                </a:spcAft>
                <a:buClrTx/>
                <a:buSzTx/>
                <a:buFontTx/>
                <a:buNone/>
                <a:tabLst/>
                <a:defRPr/>
              </a:pPr>
              <a:t>4</a:t>
            </a:fld>
            <a:endParaRPr kumimoji="0" lang="en-US" sz="1000" b="0" i="0" u="none" strike="noStrike" kern="1200" cap="none" spc="0" normalizeH="0" baseline="0" noProof="0" dirty="0">
              <a:ln>
                <a:noFill/>
              </a:ln>
              <a:solidFill>
                <a:prstClr val="white"/>
              </a:solidFill>
              <a:effectLst/>
              <a:uLnTx/>
              <a:uFillTx/>
              <a:latin typeface="Arial" charset="0"/>
              <a:ea typeface="ヒラギノ角ゴ Pro W3" charset="0"/>
            </a:endParaRPr>
          </a:p>
        </p:txBody>
      </p:sp>
      <p:grpSp>
        <p:nvGrpSpPr>
          <p:cNvPr id="17" name="Group 16">
            <a:extLst>
              <a:ext uri="{FF2B5EF4-FFF2-40B4-BE49-F238E27FC236}">
                <a16:creationId xmlns:a16="http://schemas.microsoft.com/office/drawing/2014/main" id="{3A234A53-75B8-DADE-095B-B0DA2F4C438C}"/>
              </a:ext>
            </a:extLst>
          </p:cNvPr>
          <p:cNvGrpSpPr/>
          <p:nvPr/>
        </p:nvGrpSpPr>
        <p:grpSpPr>
          <a:xfrm>
            <a:off x="108986" y="643305"/>
            <a:ext cx="12083014" cy="6989025"/>
            <a:chOff x="108986" y="643305"/>
            <a:chExt cx="12083014" cy="6989025"/>
          </a:xfrm>
        </p:grpSpPr>
        <p:pic>
          <p:nvPicPr>
            <p:cNvPr id="3" name="Picture 2" descr="A logo of a globe with a arrow&#10;&#10;Description automatically generated">
              <a:extLst>
                <a:ext uri="{FF2B5EF4-FFF2-40B4-BE49-F238E27FC236}">
                  <a16:creationId xmlns:a16="http://schemas.microsoft.com/office/drawing/2014/main" id="{922F09DC-0EC0-4239-BD0B-28FBA35BAE0E}"/>
                </a:ext>
              </a:extLst>
            </p:cNvPr>
            <p:cNvPicPr>
              <a:picLocks noChangeAspect="1"/>
            </p:cNvPicPr>
            <p:nvPr/>
          </p:nvPicPr>
          <p:blipFill>
            <a:blip r:embed="rId3"/>
            <a:stretch>
              <a:fillRect/>
            </a:stretch>
          </p:blipFill>
          <p:spPr>
            <a:xfrm>
              <a:off x="2236825" y="643305"/>
              <a:ext cx="7707459" cy="2868809"/>
            </a:xfrm>
            <a:prstGeom prst="rect">
              <a:avLst/>
            </a:prstGeom>
          </p:spPr>
        </p:pic>
        <p:grpSp>
          <p:nvGrpSpPr>
            <p:cNvPr id="4" name="Group 3">
              <a:extLst>
                <a:ext uri="{FF2B5EF4-FFF2-40B4-BE49-F238E27FC236}">
                  <a16:creationId xmlns:a16="http://schemas.microsoft.com/office/drawing/2014/main" id="{7ECB2225-2C3F-4249-6727-6419E14FCEFE}"/>
                </a:ext>
              </a:extLst>
            </p:cNvPr>
            <p:cNvGrpSpPr/>
            <p:nvPr/>
          </p:nvGrpSpPr>
          <p:grpSpPr>
            <a:xfrm>
              <a:off x="108986" y="3429000"/>
              <a:ext cx="12083014" cy="4203330"/>
              <a:chOff x="152400" y="3946776"/>
              <a:chExt cx="12083014" cy="4203330"/>
            </a:xfrm>
          </p:grpSpPr>
          <p:sp>
            <p:nvSpPr>
              <p:cNvPr id="10" name="Rectangle 9">
                <a:extLst>
                  <a:ext uri="{FF2B5EF4-FFF2-40B4-BE49-F238E27FC236}">
                    <a16:creationId xmlns:a16="http://schemas.microsoft.com/office/drawing/2014/main" id="{8C2C42EB-AA91-77A0-BC5B-2CE80750531B}"/>
                  </a:ext>
                </a:extLst>
              </p:cNvPr>
              <p:cNvSpPr/>
              <p:nvPr/>
            </p:nvSpPr>
            <p:spPr>
              <a:xfrm>
                <a:off x="152400" y="3950102"/>
                <a:ext cx="3657600" cy="502702"/>
              </a:xfrm>
              <a:prstGeom prst="rect">
                <a:avLst/>
              </a:prstGeom>
              <a:noFill/>
            </p:spPr>
            <p:txBody>
              <a:bodyPr wrap="square" numCol="1" spcCol="381000" anchor="t">
                <a:spAutoFit/>
              </a:bodyPr>
              <a:lstStyle/>
              <a:p>
                <a:pPr algn="ctr">
                  <a:lnSpc>
                    <a:spcPts val="3200"/>
                  </a:lnSpc>
                  <a:spcAft>
                    <a:spcPts val="1200"/>
                  </a:spcAft>
                </a:pPr>
                <a:r>
                  <a:rPr lang="en-US" sz="3200" i="1" dirty="0">
                    <a:solidFill>
                      <a:srgbClr val="00338D"/>
                    </a:solidFill>
                    <a:latin typeface="Arial" charset="0"/>
                    <a:ea typeface="Arial" charset="0"/>
                    <a:cs typeface="Arial" charset="0"/>
                  </a:rPr>
                  <a:t>MISSION</a:t>
                </a:r>
                <a:r>
                  <a:rPr lang="en-US" sz="3200" b="1" dirty="0">
                    <a:solidFill>
                      <a:srgbClr val="00338D"/>
                    </a:solidFill>
                    <a:latin typeface="Arial" charset="0"/>
                    <a:ea typeface="Arial" charset="0"/>
                    <a:cs typeface="Arial" charset="0"/>
                  </a:rPr>
                  <a:t> 1.5</a:t>
                </a:r>
                <a:endParaRPr lang="en-US" sz="1200" i="1" dirty="0">
                  <a:solidFill>
                    <a:srgbClr val="55565A"/>
                  </a:solidFill>
                  <a:latin typeface="Arial" charset="0"/>
                  <a:cs typeface="Arial" charset="0"/>
                </a:endParaRPr>
              </a:p>
            </p:txBody>
          </p:sp>
          <p:sp>
            <p:nvSpPr>
              <p:cNvPr id="11" name="Rectangle 10">
                <a:extLst>
                  <a:ext uri="{FF2B5EF4-FFF2-40B4-BE49-F238E27FC236}">
                    <a16:creationId xmlns:a16="http://schemas.microsoft.com/office/drawing/2014/main" id="{AF320996-4693-08BC-803A-75B45C03B799}"/>
                  </a:ext>
                </a:extLst>
              </p:cNvPr>
              <p:cNvSpPr/>
              <p:nvPr/>
            </p:nvSpPr>
            <p:spPr>
              <a:xfrm>
                <a:off x="4034041" y="3946776"/>
                <a:ext cx="4123919" cy="913070"/>
              </a:xfrm>
              <a:prstGeom prst="rect">
                <a:avLst/>
              </a:prstGeom>
              <a:noFill/>
            </p:spPr>
            <p:txBody>
              <a:bodyPr wrap="square" numCol="1" spcCol="381000" anchor="t">
                <a:spAutoFit/>
              </a:bodyPr>
              <a:lstStyle/>
              <a:p>
                <a:pPr algn="ctr">
                  <a:lnSpc>
                    <a:spcPts val="3200"/>
                  </a:lnSpc>
                  <a:spcAft>
                    <a:spcPts val="1200"/>
                  </a:spcAft>
                </a:pPr>
                <a:r>
                  <a:rPr lang="en-US" sz="3200" b="1" dirty="0">
                    <a:solidFill>
                      <a:srgbClr val="522D8A"/>
                    </a:solidFill>
                    <a:latin typeface="Arial" charset="0"/>
                    <a:ea typeface="Arial" charset="0"/>
                    <a:cs typeface="Arial" charset="0"/>
                  </a:rPr>
                  <a:t>Global Membership Approach</a:t>
                </a:r>
              </a:p>
            </p:txBody>
          </p:sp>
          <p:sp>
            <p:nvSpPr>
              <p:cNvPr id="12" name="Rectangle 11">
                <a:extLst>
                  <a:ext uri="{FF2B5EF4-FFF2-40B4-BE49-F238E27FC236}">
                    <a16:creationId xmlns:a16="http://schemas.microsoft.com/office/drawing/2014/main" id="{CF6555A3-C562-5D0E-5815-0088DDDA6298}"/>
                  </a:ext>
                </a:extLst>
              </p:cNvPr>
              <p:cNvSpPr/>
              <p:nvPr/>
            </p:nvSpPr>
            <p:spPr>
              <a:xfrm>
                <a:off x="8111495" y="3946776"/>
                <a:ext cx="4123919" cy="502702"/>
              </a:xfrm>
              <a:prstGeom prst="rect">
                <a:avLst/>
              </a:prstGeom>
              <a:noFill/>
            </p:spPr>
            <p:txBody>
              <a:bodyPr wrap="square" numCol="1" spcCol="381000" anchor="t">
                <a:spAutoFit/>
              </a:bodyPr>
              <a:lstStyle/>
              <a:p>
                <a:pPr algn="ctr">
                  <a:lnSpc>
                    <a:spcPts val="3200"/>
                  </a:lnSpc>
                  <a:spcAft>
                    <a:spcPts val="1200"/>
                  </a:spcAft>
                </a:pPr>
                <a:r>
                  <a:rPr lang="en-US" sz="3200" b="1" dirty="0">
                    <a:solidFill>
                      <a:srgbClr val="7A2582"/>
                    </a:solidFill>
                    <a:latin typeface="Arial" charset="0"/>
                    <a:ea typeface="Arial" charset="0"/>
                    <a:cs typeface="Arial" charset="0"/>
                  </a:rPr>
                  <a:t>District Goals </a:t>
                </a:r>
                <a:endParaRPr lang="en-US" dirty="0">
                  <a:solidFill>
                    <a:srgbClr val="7A2582"/>
                  </a:solidFill>
                  <a:latin typeface="Arial" charset="0"/>
                  <a:ea typeface="Arial" charset="0"/>
                  <a:cs typeface="Arial" charset="0"/>
                </a:endParaRPr>
              </a:p>
            </p:txBody>
          </p:sp>
          <p:sp>
            <p:nvSpPr>
              <p:cNvPr id="13" name="TextBox 12">
                <a:extLst>
                  <a:ext uri="{FF2B5EF4-FFF2-40B4-BE49-F238E27FC236}">
                    <a16:creationId xmlns:a16="http://schemas.microsoft.com/office/drawing/2014/main" id="{CF01E2A1-4BB0-B155-D4C1-534CE73D7AFE}"/>
                  </a:ext>
                </a:extLst>
              </p:cNvPr>
              <p:cNvSpPr txBox="1"/>
              <p:nvPr/>
            </p:nvSpPr>
            <p:spPr>
              <a:xfrm>
                <a:off x="375496" y="4672231"/>
                <a:ext cx="3210626" cy="2492990"/>
              </a:xfrm>
              <a:prstGeom prst="rect">
                <a:avLst/>
              </a:prstGeom>
              <a:noFill/>
            </p:spPr>
            <p:txBody>
              <a:bodyPr wrap="square" rtlCol="0">
                <a:spAutoFit/>
              </a:bodyPr>
              <a:lstStyle/>
              <a:p>
                <a:pPr algn="ctr"/>
                <a:r>
                  <a:rPr lang="en-US" i="1" dirty="0">
                    <a:solidFill>
                      <a:srgbClr val="55565A"/>
                    </a:solidFill>
                    <a:latin typeface="Arial" charset="0"/>
                    <a:cs typeface="Arial" charset="0"/>
                  </a:rPr>
                  <a:t>MISSION</a:t>
                </a:r>
                <a:r>
                  <a:rPr lang="en-US" dirty="0">
                    <a:solidFill>
                      <a:srgbClr val="55565A"/>
                    </a:solidFill>
                    <a:latin typeface="Arial" charset="0"/>
                    <a:cs typeface="Arial" charset="0"/>
                  </a:rPr>
                  <a:t> </a:t>
                </a:r>
                <a:r>
                  <a:rPr lang="en-US" b="1" dirty="0">
                    <a:solidFill>
                      <a:srgbClr val="55565A"/>
                    </a:solidFill>
                    <a:latin typeface="Arial" charset="0"/>
                    <a:cs typeface="Arial" charset="0"/>
                  </a:rPr>
                  <a:t>1.5</a:t>
                </a:r>
                <a:r>
                  <a:rPr lang="en-US" dirty="0">
                    <a:solidFill>
                      <a:srgbClr val="55565A"/>
                    </a:solidFill>
                    <a:latin typeface="Arial" charset="0"/>
                    <a:cs typeface="Arial" charset="0"/>
                  </a:rPr>
                  <a:t> is the drive to reach 1.5 million members worldwide on July 1, 2027, so we can better meet the growing needs of our communities and serve more people than ever before.</a:t>
                </a:r>
              </a:p>
              <a:p>
                <a:endParaRPr lang="en-US" sz="3000" dirty="0" err="1"/>
              </a:p>
            </p:txBody>
          </p:sp>
          <p:sp>
            <p:nvSpPr>
              <p:cNvPr id="14" name="TextBox 13">
                <a:extLst>
                  <a:ext uri="{FF2B5EF4-FFF2-40B4-BE49-F238E27FC236}">
                    <a16:creationId xmlns:a16="http://schemas.microsoft.com/office/drawing/2014/main" id="{42690D86-58D4-1C0B-9BF6-13DF004ECB15}"/>
                  </a:ext>
                </a:extLst>
              </p:cNvPr>
              <p:cNvSpPr txBox="1"/>
              <p:nvPr/>
            </p:nvSpPr>
            <p:spPr>
              <a:xfrm>
                <a:off x="3987400" y="4804220"/>
                <a:ext cx="4123919" cy="2708434"/>
              </a:xfrm>
              <a:prstGeom prst="rect">
                <a:avLst/>
              </a:prstGeom>
              <a:noFill/>
            </p:spPr>
            <p:txBody>
              <a:bodyPr wrap="square" rtlCol="0">
                <a:spAutoFit/>
              </a:bodyPr>
              <a:lstStyle/>
              <a:p>
                <a:pPr algn="ctr"/>
                <a:r>
                  <a:rPr lang="en-US" sz="3200" b="1" dirty="0">
                    <a:solidFill>
                      <a:srgbClr val="00338D"/>
                    </a:solidFill>
                    <a:latin typeface="Arial" charset="0"/>
                    <a:ea typeface="Arial" charset="0"/>
                    <a:cs typeface="Arial" charset="0"/>
                  </a:rPr>
                  <a:t> </a:t>
                </a:r>
                <a:r>
                  <a:rPr lang="en-US" dirty="0">
                    <a:solidFill>
                      <a:srgbClr val="55565A"/>
                    </a:solidFill>
                    <a:latin typeface="Arial" charset="0"/>
                    <a:cs typeface="Arial" charset="0"/>
                  </a:rPr>
                  <a:t>E</a:t>
                </a:r>
                <a:r>
                  <a:rPr lang="en-US" dirty="0">
                    <a:solidFill>
                      <a:srgbClr val="55565A"/>
                    </a:solidFill>
                    <a:latin typeface="Arial" charset="0"/>
                    <a:ea typeface="Arial" charset="0"/>
                    <a:cs typeface="Arial" charset="0"/>
                  </a:rPr>
                  <a:t>quips districts to develop membership through a strategic process focused on rejuvenating districts with new clubs, revitalizing clubs with new members and re-motivating existing members with fellowship and exciting service.</a:t>
                </a:r>
              </a:p>
              <a:p>
                <a:pPr algn="ctr"/>
                <a:endParaRPr lang="en-US" sz="3000" dirty="0"/>
              </a:p>
            </p:txBody>
          </p:sp>
          <p:sp>
            <p:nvSpPr>
              <p:cNvPr id="15" name="TextBox 14">
                <a:extLst>
                  <a:ext uri="{FF2B5EF4-FFF2-40B4-BE49-F238E27FC236}">
                    <a16:creationId xmlns:a16="http://schemas.microsoft.com/office/drawing/2014/main" id="{1014B2D0-4DCD-25E6-A207-93078DB5E4DC}"/>
                  </a:ext>
                </a:extLst>
              </p:cNvPr>
              <p:cNvSpPr txBox="1"/>
              <p:nvPr/>
            </p:nvSpPr>
            <p:spPr>
              <a:xfrm>
                <a:off x="8382001" y="4672231"/>
                <a:ext cx="3462278" cy="3477875"/>
              </a:xfrm>
              <a:prstGeom prst="rect">
                <a:avLst/>
              </a:prstGeom>
              <a:noFill/>
            </p:spPr>
            <p:txBody>
              <a:bodyPr wrap="square" rtlCol="0">
                <a:spAutoFit/>
              </a:bodyPr>
              <a:lstStyle/>
              <a:p>
                <a:pPr algn="ctr">
                  <a:spcAft>
                    <a:spcPts val="1200"/>
                  </a:spcAft>
                </a:pPr>
                <a:r>
                  <a:rPr lang="en-US" dirty="0">
                    <a:solidFill>
                      <a:srgbClr val="55565A"/>
                    </a:solidFill>
                    <a:latin typeface="Arial" charset="0"/>
                    <a:ea typeface="Arial" charset="0"/>
                    <a:cs typeface="Arial" charset="0"/>
                  </a:rPr>
                  <a:t>Provide districts with the opportunity to create goals and action plans that are directly tailored to each district’s annual priorities. Action plans to support </a:t>
                </a:r>
                <a:r>
                  <a:rPr lang="en-US" i="1" dirty="0">
                    <a:solidFill>
                      <a:srgbClr val="55565A"/>
                    </a:solidFill>
                    <a:latin typeface="Arial" charset="0"/>
                    <a:ea typeface="Arial" charset="0"/>
                    <a:cs typeface="Arial" charset="0"/>
                  </a:rPr>
                  <a:t>MISSION</a:t>
                </a:r>
                <a:r>
                  <a:rPr lang="en-US" dirty="0">
                    <a:solidFill>
                      <a:srgbClr val="55565A"/>
                    </a:solidFill>
                    <a:latin typeface="Arial" charset="0"/>
                    <a:ea typeface="Arial" charset="0"/>
                    <a:cs typeface="Arial" charset="0"/>
                  </a:rPr>
                  <a:t> </a:t>
                </a:r>
                <a:r>
                  <a:rPr lang="en-US" b="1" dirty="0">
                    <a:solidFill>
                      <a:srgbClr val="55565A"/>
                    </a:solidFill>
                    <a:latin typeface="Arial" charset="0"/>
                    <a:ea typeface="Arial" charset="0"/>
                    <a:cs typeface="Arial" charset="0"/>
                  </a:rPr>
                  <a:t>1.5 </a:t>
                </a:r>
                <a:r>
                  <a:rPr lang="en-US" dirty="0">
                    <a:solidFill>
                      <a:srgbClr val="55565A"/>
                    </a:solidFill>
                    <a:latin typeface="Arial" charset="0"/>
                    <a:ea typeface="Arial" charset="0"/>
                    <a:cs typeface="Arial" charset="0"/>
                  </a:rPr>
                  <a:t>targets will be submitted through the district goals process. </a:t>
                </a:r>
              </a:p>
              <a:p>
                <a:pPr algn="ctr">
                  <a:spcAft>
                    <a:spcPts val="1200"/>
                  </a:spcAft>
                </a:pPr>
                <a:endParaRPr lang="en-US" sz="2600" dirty="0">
                  <a:solidFill>
                    <a:srgbClr val="55565A"/>
                  </a:solidFill>
                  <a:latin typeface="Arial" charset="0"/>
                  <a:ea typeface="Arial" charset="0"/>
                  <a:cs typeface="Arial" charset="0"/>
                </a:endParaRPr>
              </a:p>
              <a:p>
                <a:endParaRPr lang="en-US" sz="3000" dirty="0" err="1"/>
              </a:p>
            </p:txBody>
          </p:sp>
        </p:grpSp>
      </p:grpSp>
      <p:sp>
        <p:nvSpPr>
          <p:cNvPr id="18" name="Background - Solid">
            <a:extLst>
              <a:ext uri="{FF2B5EF4-FFF2-40B4-BE49-F238E27FC236}">
                <a16:creationId xmlns:a16="http://schemas.microsoft.com/office/drawing/2014/main" id="{E667A58C-7968-1B15-20F6-F09D432674C1}"/>
              </a:ext>
            </a:extLst>
          </p:cNvPr>
          <p:cNvSpPr/>
          <p:nvPr/>
        </p:nvSpPr>
        <p:spPr>
          <a:xfrm>
            <a:off x="0" y="0"/>
            <a:ext cx="12188952" cy="643304"/>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sp>
        <p:nvSpPr>
          <p:cNvPr id="19" name="Headline">
            <a:extLst>
              <a:ext uri="{FF2B5EF4-FFF2-40B4-BE49-F238E27FC236}">
                <a16:creationId xmlns:a16="http://schemas.microsoft.com/office/drawing/2014/main" id="{A8FFEE6D-75BC-378A-1FB4-C3769268E86B}"/>
              </a:ext>
            </a:extLst>
          </p:cNvPr>
          <p:cNvSpPr txBox="1">
            <a:spLocks/>
          </p:cNvSpPr>
          <p:nvPr/>
        </p:nvSpPr>
        <p:spPr>
          <a:xfrm>
            <a:off x="332082" y="83114"/>
            <a:ext cx="4844014" cy="1436351"/>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chemeClr val="bg1"/>
                </a:solidFill>
              </a:rPr>
              <a:t>GAT Priorities</a:t>
            </a:r>
          </a:p>
        </p:txBody>
      </p:sp>
    </p:spTree>
    <p:extLst>
      <p:ext uri="{BB962C8B-B14F-4D97-AF65-F5344CB8AC3E}">
        <p14:creationId xmlns:p14="http://schemas.microsoft.com/office/powerpoint/2010/main" val="3652387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ckground - Solid">
            <a:extLst>
              <a:ext uri="{FF2B5EF4-FFF2-40B4-BE49-F238E27FC236}">
                <a16:creationId xmlns:a16="http://schemas.microsoft.com/office/drawing/2014/main" id="{97EA3D49-5CE2-AFF1-224F-D34E5DAA76BE}"/>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9" name="Picture 8"/>
          <p:cNvPicPr>
            <a:picLocks noChangeAspect="1"/>
          </p:cNvPicPr>
          <p:nvPr/>
        </p:nvPicPr>
        <p:blipFill rotWithShape="1">
          <a:blip r:embed="rId3" cstate="email">
            <a:alphaModFix amt="8000"/>
            <a:extLst>
              <a:ext uri="{28A0092B-C50C-407E-A947-70E740481C1C}">
                <a14:useLocalDpi xmlns:a14="http://schemas.microsoft.com/office/drawing/2010/main"/>
              </a:ext>
            </a:extLst>
          </a:blip>
          <a:srcRect/>
          <a:stretch/>
        </p:blipFill>
        <p:spPr>
          <a:xfrm>
            <a:off x="-17419" y="4397"/>
            <a:ext cx="12209418" cy="6858000"/>
          </a:xfrm>
          <a:prstGeom prst="rect">
            <a:avLst/>
          </a:prstGeom>
          <a:gradFill>
            <a:gsLst>
              <a:gs pos="0">
                <a:srgbClr val="00338D"/>
              </a:gs>
              <a:gs pos="95000">
                <a:srgbClr val="7A2582"/>
              </a:gs>
            </a:gsLst>
            <a:lin ang="18000000" scaled="0"/>
          </a:gradFill>
        </p:spPr>
      </p:pic>
      <p:sp>
        <p:nvSpPr>
          <p:cNvPr id="10" name="Text Placeholder 18">
            <a:extLst>
              <a:ext uri="{FF2B5EF4-FFF2-40B4-BE49-F238E27FC236}">
                <a16:creationId xmlns:a16="http://schemas.microsoft.com/office/drawing/2014/main" id="{2A1C6F64-979F-8D40-A629-0132753DB79E}"/>
              </a:ext>
            </a:extLst>
          </p:cNvPr>
          <p:cNvSpPr txBox="1">
            <a:spLocks/>
          </p:cNvSpPr>
          <p:nvPr/>
        </p:nvSpPr>
        <p:spPr>
          <a:xfrm>
            <a:off x="1748246" y="2989744"/>
            <a:ext cx="8695509"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mn-lt"/>
                <a:ea typeface="ヒラギノ角ゴ Pro W3" charset="0"/>
                <a:cs typeface="ヒラギノ角ゴ Pro W3"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mn-lt"/>
                <a:ea typeface="ヒラギノ角ゴ Pro W3"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mn-lt"/>
                <a:ea typeface="ヒラギノ角ゴ Pro W3"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5400" kern="0" dirty="0">
                <a:latin typeface="Arial" charset="0"/>
                <a:ea typeface="Arial" charset="0"/>
                <a:cs typeface="Arial" charset="0"/>
              </a:rPr>
              <a:t>Who is the GAT?</a:t>
            </a:r>
          </a:p>
        </p:txBody>
      </p:sp>
      <p:sp>
        <p:nvSpPr>
          <p:cNvPr id="6" name="Text Placeholder 18">
            <a:extLst>
              <a:ext uri="{FF2B5EF4-FFF2-40B4-BE49-F238E27FC236}">
                <a16:creationId xmlns:a16="http://schemas.microsoft.com/office/drawing/2014/main" id="{680D04ED-33D5-4441-A25A-B311DD9280C3}"/>
              </a:ext>
            </a:extLst>
          </p:cNvPr>
          <p:cNvSpPr txBox="1">
            <a:spLocks/>
          </p:cNvSpPr>
          <p:nvPr/>
        </p:nvSpPr>
        <p:spPr>
          <a:xfrm>
            <a:off x="-17418" y="4294499"/>
            <a:ext cx="12209417"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mn-lt"/>
                <a:ea typeface="ヒラギノ角ゴ Pro W3" charset="0"/>
                <a:cs typeface="ヒラギノ角ゴ Pro W3"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mn-lt"/>
                <a:ea typeface="ヒラギノ角ゴ Pro W3"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mn-lt"/>
                <a:ea typeface="ヒラギノ角ゴ Pro W3"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5400" kern="0" dirty="0">
              <a:latin typeface="Arial" charset="0"/>
              <a:ea typeface="Arial" charset="0"/>
              <a:cs typeface="Arial" charset="0"/>
            </a:endParaRPr>
          </a:p>
        </p:txBody>
      </p:sp>
      <p:sp>
        <p:nvSpPr>
          <p:cNvPr id="2" name="Large #">
            <a:extLst>
              <a:ext uri="{FF2B5EF4-FFF2-40B4-BE49-F238E27FC236}">
                <a16:creationId xmlns:a16="http://schemas.microsoft.com/office/drawing/2014/main" id="{A61FD21E-1F95-308D-FC59-05D3FDF050D8}"/>
              </a:ext>
            </a:extLst>
          </p:cNvPr>
          <p:cNvSpPr txBox="1"/>
          <p:nvPr/>
        </p:nvSpPr>
        <p:spPr>
          <a:xfrm>
            <a:off x="1708068" y="4142559"/>
            <a:ext cx="8775865" cy="374461"/>
          </a:xfrm>
          <a:prstGeom prst="rect">
            <a:avLst/>
          </a:prstGeom>
          <a:noFill/>
        </p:spPr>
        <p:txBody>
          <a:bodyPr wrap="square" rtlCol="0" anchor="t">
            <a:spAutoFit/>
          </a:bodyPr>
          <a:lstStyle/>
          <a:p>
            <a:pPr>
              <a:lnSpc>
                <a:spcPts val="2200"/>
              </a:lnSpc>
            </a:pPr>
            <a:r>
              <a:rPr lang="en-US" sz="2400" dirty="0">
                <a:solidFill>
                  <a:schemeClr val="bg1"/>
                </a:solidFill>
                <a:latin typeface="Arial" panose="020B0604020202020204" pitchFamily="34" charset="0"/>
                <a:ea typeface="Arial" charset="0"/>
                <a:cs typeface="Arial" panose="020B0604020202020204" pitchFamily="34" charset="0"/>
              </a:rPr>
              <a:t>The GAT is uniquely positioned at all levels of our organization</a:t>
            </a:r>
          </a:p>
        </p:txBody>
      </p:sp>
      <p:cxnSp>
        <p:nvCxnSpPr>
          <p:cNvPr id="16" name="Straight Connector 15">
            <a:extLst>
              <a:ext uri="{FF2B5EF4-FFF2-40B4-BE49-F238E27FC236}">
                <a16:creationId xmlns:a16="http://schemas.microsoft.com/office/drawing/2014/main" id="{3C23822E-46BD-2377-FDAB-56C1B0FBFCCC}"/>
              </a:ext>
            </a:extLst>
          </p:cNvPr>
          <p:cNvCxnSpPr>
            <a:cxnSpLocks/>
          </p:cNvCxnSpPr>
          <p:nvPr/>
        </p:nvCxnSpPr>
        <p:spPr>
          <a:xfrm flipV="1">
            <a:off x="3265946" y="3649621"/>
            <a:ext cx="5443340" cy="28222"/>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35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Graphic 9">
            <a:extLst>
              <a:ext uri="{FF2B5EF4-FFF2-40B4-BE49-F238E27FC236}">
                <a16:creationId xmlns:a16="http://schemas.microsoft.com/office/drawing/2014/main" id="{AF3B1B62-B837-3AAF-6F88-B8CB7226D2BB}"/>
              </a:ext>
            </a:extLst>
          </p:cNvPr>
          <p:cNvSpPr/>
          <p:nvPr/>
        </p:nvSpPr>
        <p:spPr>
          <a:xfrm>
            <a:off x="10740193" y="4343400"/>
            <a:ext cx="1451806" cy="25146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solidFill>
            <a:srgbClr val="0D2240"/>
          </a:solidFill>
          <a:ln w="2910" cap="flat">
            <a:noFill/>
            <a:prstDash val="solid"/>
            <a:miter/>
          </a:ln>
        </p:spPr>
        <p:txBody>
          <a:bodyPr rtlCol="0" anchor="ctr"/>
          <a:lstStyle/>
          <a:p>
            <a:endParaRPr lang="en-US"/>
          </a:p>
        </p:txBody>
      </p:sp>
      <p:sp>
        <p:nvSpPr>
          <p:cNvPr id="8" name="Graphic 32">
            <a:extLst>
              <a:ext uri="{FF2B5EF4-FFF2-40B4-BE49-F238E27FC236}">
                <a16:creationId xmlns:a16="http://schemas.microsoft.com/office/drawing/2014/main" id="{FD81E289-DEBB-F7F9-DF99-C14D3440BEB9}"/>
              </a:ext>
            </a:extLst>
          </p:cNvPr>
          <p:cNvSpPr/>
          <p:nvPr/>
        </p:nvSpPr>
        <p:spPr>
          <a:xfrm rot="10800000">
            <a:off x="0" y="-2"/>
            <a:ext cx="1815562" cy="3144645"/>
          </a:xfrm>
          <a:custGeom>
            <a:avLst/>
            <a:gdLst>
              <a:gd name="connsiteX0" fmla="*/ 0 w 1815562"/>
              <a:gd name="connsiteY0" fmla="*/ 3144645 h 3144645"/>
              <a:gd name="connsiteX1" fmla="*/ 1815563 w 1815562"/>
              <a:gd name="connsiteY1" fmla="*/ 0 h 3144645"/>
              <a:gd name="connsiteX2" fmla="*/ 1815563 w 1815562"/>
              <a:gd name="connsiteY2" fmla="*/ 3144645 h 3144645"/>
            </a:gdLst>
            <a:ahLst/>
            <a:cxnLst>
              <a:cxn ang="0">
                <a:pos x="connsiteX0" y="connsiteY0"/>
              </a:cxn>
              <a:cxn ang="0">
                <a:pos x="connsiteX1" y="connsiteY1"/>
              </a:cxn>
              <a:cxn ang="0">
                <a:pos x="connsiteX2" y="connsiteY2"/>
              </a:cxn>
            </a:cxnLst>
            <a:rect l="l" t="t" r="r" b="b"/>
            <a:pathLst>
              <a:path w="1815562" h="3144645">
                <a:moveTo>
                  <a:pt x="0" y="3144645"/>
                </a:moveTo>
                <a:lnTo>
                  <a:pt x="1815563" y="0"/>
                </a:lnTo>
                <a:lnTo>
                  <a:pt x="1815563" y="3144645"/>
                </a:lnTo>
                <a:close/>
              </a:path>
            </a:pathLst>
          </a:custGeom>
          <a:solidFill>
            <a:schemeClr val="bg1">
              <a:alpha val="3000"/>
            </a:schemeClr>
          </a:solidFill>
          <a:ln w="3638" cap="flat">
            <a:noFill/>
            <a:prstDash val="solid"/>
            <a:miter/>
          </a:ln>
        </p:spPr>
        <p:txBody>
          <a:bodyPr rtlCol="0" anchor="ctr"/>
          <a:lstStyle/>
          <a:p>
            <a:endParaRPr lang="en-US"/>
          </a:p>
        </p:txBody>
      </p:sp>
      <p:sp>
        <p:nvSpPr>
          <p:cNvPr id="35" name="Page Number - White">
            <a:extLst>
              <a:ext uri="{FF2B5EF4-FFF2-40B4-BE49-F238E27FC236}">
                <a16:creationId xmlns:a16="http://schemas.microsoft.com/office/drawing/2014/main" id="{3D9E45C3-2FD1-0BDC-D10B-7B1C5D82ADD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6</a:t>
            </a:fld>
            <a:endParaRPr kumimoji="0" lang="en-US" sz="1000" b="0" i="0" u="none" strike="noStrike" kern="1200" cap="none" spc="0" normalizeH="0" baseline="0" noProof="0" dirty="0">
              <a:ln>
                <a:noFill/>
              </a:ln>
              <a:solidFill>
                <a:prstClr val="white"/>
              </a:solidFill>
              <a:effectLst/>
              <a:uLnTx/>
              <a:uFillTx/>
              <a:latin typeface="Arial" charset="0"/>
            </a:endParaRPr>
          </a:p>
        </p:txBody>
      </p:sp>
      <p:sp>
        <p:nvSpPr>
          <p:cNvPr id="14" name="Background - Solid">
            <a:extLst>
              <a:ext uri="{FF2B5EF4-FFF2-40B4-BE49-F238E27FC236}">
                <a16:creationId xmlns:a16="http://schemas.microsoft.com/office/drawing/2014/main" id="{00ABF59F-3C0F-80D9-9691-0388CD52C7CF}"/>
              </a:ext>
            </a:extLst>
          </p:cNvPr>
          <p:cNvSpPr/>
          <p:nvPr/>
        </p:nvSpPr>
        <p:spPr>
          <a:xfrm>
            <a:off x="0" y="0"/>
            <a:ext cx="12192000" cy="557743"/>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Headline">
            <a:extLst>
              <a:ext uri="{FF2B5EF4-FFF2-40B4-BE49-F238E27FC236}">
                <a16:creationId xmlns:a16="http://schemas.microsoft.com/office/drawing/2014/main" id="{218C455F-33E5-72F8-EE1A-778BB39B7E84}"/>
              </a:ext>
            </a:extLst>
          </p:cNvPr>
          <p:cNvSpPr txBox="1">
            <a:spLocks/>
          </p:cNvSpPr>
          <p:nvPr/>
        </p:nvSpPr>
        <p:spPr>
          <a:xfrm>
            <a:off x="2734660" y="1281276"/>
            <a:ext cx="6722673" cy="775410"/>
          </a:xfrm>
          <a:prstGeom prst="rect">
            <a:avLst/>
          </a:prstGeom>
        </p:spPr>
        <p:txBody>
          <a:bodyPr anchor="t"/>
          <a:lstStyle>
            <a:lvl1pPr marL="0" indent="0" algn="ctr" rtl="0" eaLnBrk="1" fontAlgn="base" hangingPunct="1">
              <a:spcBef>
                <a:spcPct val="20000"/>
              </a:spcBef>
              <a:spcAft>
                <a:spcPct val="0"/>
              </a:spcAft>
              <a:buFont typeface="Arial" pitchFamily="34" charset="0"/>
              <a:buNone/>
              <a:defRPr sz="2400" b="1">
                <a:solidFill>
                  <a:srgbClr val="082E87"/>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5400" kern="0" dirty="0">
                <a:solidFill>
                  <a:schemeClr val="bg1"/>
                </a:solidFill>
              </a:rPr>
              <a:t>At the Club Level</a:t>
            </a:r>
          </a:p>
        </p:txBody>
      </p:sp>
      <p:grpSp>
        <p:nvGrpSpPr>
          <p:cNvPr id="17" name="Group 16">
            <a:extLst>
              <a:ext uri="{FF2B5EF4-FFF2-40B4-BE49-F238E27FC236}">
                <a16:creationId xmlns:a16="http://schemas.microsoft.com/office/drawing/2014/main" id="{A301E5C5-E52E-2893-FEED-F73040276FAF}"/>
              </a:ext>
            </a:extLst>
          </p:cNvPr>
          <p:cNvGrpSpPr/>
          <p:nvPr/>
        </p:nvGrpSpPr>
        <p:grpSpPr>
          <a:xfrm>
            <a:off x="3183569" y="1281276"/>
            <a:ext cx="5824854" cy="934659"/>
            <a:chOff x="2938146" y="1252071"/>
            <a:chExt cx="5824854" cy="934659"/>
          </a:xfrm>
        </p:grpSpPr>
        <p:sp>
          <p:nvSpPr>
            <p:cNvPr id="9" name="Body Copy">
              <a:extLst>
                <a:ext uri="{FF2B5EF4-FFF2-40B4-BE49-F238E27FC236}">
                  <a16:creationId xmlns:a16="http://schemas.microsoft.com/office/drawing/2014/main" id="{D9974282-DF37-514B-4BF2-FE58F4E68FED}"/>
                </a:ext>
              </a:extLst>
            </p:cNvPr>
            <p:cNvSpPr txBox="1">
              <a:spLocks/>
            </p:cNvSpPr>
            <p:nvPr/>
          </p:nvSpPr>
          <p:spPr>
            <a:xfrm>
              <a:off x="2938146" y="1252071"/>
              <a:ext cx="5824854"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n-US" sz="5400" b="1" kern="0" dirty="0">
                  <a:solidFill>
                    <a:srgbClr val="00338D"/>
                  </a:solidFill>
                  <a:latin typeface="Arial" charset="0"/>
                  <a:ea typeface="Arial" charset="0"/>
                  <a:cs typeface="Arial" charset="0"/>
                </a:rPr>
                <a:t>At the Club Level</a:t>
              </a:r>
            </a:p>
          </p:txBody>
        </p:sp>
        <p:cxnSp>
          <p:nvCxnSpPr>
            <p:cNvPr id="15" name="Straight Connector 14">
              <a:extLst>
                <a:ext uri="{FF2B5EF4-FFF2-40B4-BE49-F238E27FC236}">
                  <a16:creationId xmlns:a16="http://schemas.microsoft.com/office/drawing/2014/main" id="{C5BFC836-9A87-A42C-4088-F3DAC6F55058}"/>
                </a:ext>
              </a:extLst>
            </p:cNvPr>
            <p:cNvCxnSpPr>
              <a:cxnSpLocks/>
            </p:cNvCxnSpPr>
            <p:nvPr/>
          </p:nvCxnSpPr>
          <p:spPr>
            <a:xfrm flipV="1">
              <a:off x="3132103" y="2158508"/>
              <a:ext cx="5443340" cy="28222"/>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B5F961ED-EB3B-D105-C11C-A2AFF04CF855}"/>
              </a:ext>
            </a:extLst>
          </p:cNvPr>
          <p:cNvGrpSpPr/>
          <p:nvPr/>
        </p:nvGrpSpPr>
        <p:grpSpPr>
          <a:xfrm>
            <a:off x="286455" y="3120119"/>
            <a:ext cx="11619085" cy="1680481"/>
            <a:chOff x="286455" y="2804203"/>
            <a:chExt cx="11619085" cy="1680481"/>
          </a:xfrm>
        </p:grpSpPr>
        <p:sp>
          <p:nvSpPr>
            <p:cNvPr id="4" name="Rounded Rectangle 156">
              <a:extLst>
                <a:ext uri="{FF2B5EF4-FFF2-40B4-BE49-F238E27FC236}">
                  <a16:creationId xmlns:a16="http://schemas.microsoft.com/office/drawing/2014/main" id="{205F4FA0-ABA0-5D26-909C-7D889209ACB7}"/>
                </a:ext>
              </a:extLst>
            </p:cNvPr>
            <p:cNvSpPr/>
            <p:nvPr/>
          </p:nvSpPr>
          <p:spPr>
            <a:xfrm>
              <a:off x="286455" y="2804203"/>
              <a:ext cx="11619085" cy="593518"/>
            </a:xfrm>
            <a:prstGeom prst="roundRect">
              <a:avLst/>
            </a:prstGeom>
            <a:solidFill>
              <a:srgbClr val="65358D"/>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fontAlgn="auto">
                <a:spcBef>
                  <a:spcPts val="0"/>
                </a:spcBef>
                <a:spcAft>
                  <a:spcPts val="0"/>
                </a:spcAft>
                <a:defRPr/>
              </a:pPr>
              <a:r>
                <a:rPr lang="en-US" sz="2000" b="1" dirty="0">
                  <a:solidFill>
                    <a:prstClr val="white"/>
                  </a:solidFill>
                  <a:latin typeface="Helvetica Neue Bold Condensed"/>
                  <a:cs typeface="Helvetica Neue Bold Condensed"/>
                </a:rPr>
                <a:t>Club</a:t>
              </a: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 Global Action Team Chairperson </a:t>
              </a:r>
              <a:r>
                <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rPr>
                <a:t>(</a:t>
              </a:r>
              <a:r>
                <a:rPr lang="en-US" sz="2000" dirty="0">
                  <a:solidFill>
                    <a:prstClr val="white"/>
                  </a:solidFill>
                  <a:latin typeface="Helvetica Neue Bold Condensed"/>
                  <a:cs typeface="Helvetica Neue Bold Condensed"/>
                </a:rPr>
                <a:t>Club President</a:t>
              </a:r>
              <a:r>
                <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rPr>
                <a:t>)</a:t>
              </a:r>
            </a:p>
          </p:txBody>
        </p:sp>
        <p:sp>
          <p:nvSpPr>
            <p:cNvPr id="10" name="Rounded Rectangle 161">
              <a:extLst>
                <a:ext uri="{FF2B5EF4-FFF2-40B4-BE49-F238E27FC236}">
                  <a16:creationId xmlns:a16="http://schemas.microsoft.com/office/drawing/2014/main" id="{1C282D42-2665-2CAF-B826-8F8C3419EF2F}"/>
                </a:ext>
              </a:extLst>
            </p:cNvPr>
            <p:cNvSpPr/>
            <p:nvPr/>
          </p:nvSpPr>
          <p:spPr>
            <a:xfrm>
              <a:off x="388785" y="3616571"/>
              <a:ext cx="3581304" cy="865850"/>
            </a:xfrm>
            <a:prstGeom prst="roundRect">
              <a:avLst/>
            </a:prstGeom>
            <a:solidFill>
              <a:srgbClr val="792783"/>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GMT</a:t>
              </a:r>
            </a:p>
            <a:p>
              <a:pPr marL="609585" lvl="0" indent="-609585" algn="ctr" fontAlgn="base">
                <a:spcAft>
                  <a:spcPct val="0"/>
                </a:spcAft>
                <a:defRPr/>
              </a:pPr>
              <a:r>
                <a:rPr lang="en-US" sz="1600" dirty="0">
                  <a:solidFill>
                    <a:schemeClr val="bg1"/>
                  </a:solidFill>
                  <a:latin typeface="Helvetica Neue"/>
                  <a:ea typeface="ヒラギノ角ゴ Pro W3" pitchFamily="84" charset="-128"/>
                  <a:cs typeface="Helvetica Neue"/>
                </a:rPr>
                <a:t>Membership Chairperson</a:t>
              </a:r>
              <a:endParaRPr kumimoji="0" lang="en-US" sz="1600" b="0" i="0" u="none" strike="noStrike" kern="1200" cap="none" spc="0" normalizeH="0" baseline="0" noProof="0" dirty="0">
                <a:ln>
                  <a:noFill/>
                </a:ln>
                <a:solidFill>
                  <a:schemeClr val="bg1"/>
                </a:solidFill>
                <a:effectLst/>
                <a:uLnTx/>
                <a:uFillTx/>
                <a:latin typeface="Helvetica Neue Bold Condensed"/>
                <a:ea typeface="ヒラギノ角ゴ Pro W3" pitchFamily="84" charset="-128"/>
                <a:cs typeface="Helvetica Neue Bold Condensed"/>
              </a:endParaRPr>
            </a:p>
          </p:txBody>
        </p:sp>
        <p:sp>
          <p:nvSpPr>
            <p:cNvPr id="11" name="Rounded Rectangle 158">
              <a:extLst>
                <a:ext uri="{FF2B5EF4-FFF2-40B4-BE49-F238E27FC236}">
                  <a16:creationId xmlns:a16="http://schemas.microsoft.com/office/drawing/2014/main" id="{19468E1C-AACD-AF54-5C77-1F5022348890}"/>
                </a:ext>
              </a:extLst>
            </p:cNvPr>
            <p:cNvSpPr/>
            <p:nvPr/>
          </p:nvSpPr>
          <p:spPr>
            <a:xfrm>
              <a:off x="4230473" y="3618072"/>
              <a:ext cx="3497354" cy="865850"/>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GLT</a:t>
              </a:r>
            </a:p>
            <a:p>
              <a:pPr lvl="0" algn="ctr">
                <a:defRPr/>
              </a:pPr>
              <a:r>
                <a:rPr lang="en-US" sz="1600" dirty="0">
                  <a:solidFill>
                    <a:schemeClr val="bg1"/>
                  </a:solidFill>
                  <a:latin typeface="Helvetica Neue"/>
                </a:rPr>
                <a:t>First Vice President/Leadership Chairperson</a:t>
              </a:r>
              <a:endParaRPr kumimoji="0" lang="en-US" sz="1600" b="0" i="0" u="none" strike="noStrike" kern="1200" cap="none" spc="0" normalizeH="0" baseline="0" noProof="0" dirty="0">
                <a:ln>
                  <a:noFill/>
                </a:ln>
                <a:solidFill>
                  <a:schemeClr val="bg1"/>
                </a:solidFill>
                <a:effectLst/>
                <a:uLnTx/>
                <a:uFillTx/>
                <a:latin typeface="Helvetica Neue Bold Condensed"/>
                <a:ea typeface="ヒラギノ角ゴ Pro W3" pitchFamily="84" charset="-128"/>
                <a:cs typeface="Helvetica Neue Bold Condensed"/>
              </a:endParaRPr>
            </a:p>
          </p:txBody>
        </p:sp>
        <p:sp>
          <p:nvSpPr>
            <p:cNvPr id="12" name="Rounded Rectangle 100">
              <a:extLst>
                <a:ext uri="{FF2B5EF4-FFF2-40B4-BE49-F238E27FC236}">
                  <a16:creationId xmlns:a16="http://schemas.microsoft.com/office/drawing/2014/main" id="{2BE25460-484A-8C69-688C-674A74D5EDF3}"/>
                </a:ext>
              </a:extLst>
            </p:cNvPr>
            <p:cNvSpPr/>
            <p:nvPr/>
          </p:nvSpPr>
          <p:spPr>
            <a:xfrm>
              <a:off x="7988211" y="3618834"/>
              <a:ext cx="3815004" cy="865850"/>
            </a:xfrm>
            <a:prstGeom prst="roundRect">
              <a:avLst/>
            </a:prstGeom>
            <a:solidFill>
              <a:srgbClr val="473E93"/>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GST</a:t>
              </a:r>
            </a:p>
            <a:p>
              <a:pPr marL="609585" lvl="0" indent="-609585" algn="ctr" fontAlgn="base">
                <a:spcAft>
                  <a:spcPct val="0"/>
                </a:spcAft>
                <a:defRPr/>
              </a:pPr>
              <a:r>
                <a:rPr lang="en-US" sz="1600" dirty="0">
                  <a:solidFill>
                    <a:schemeClr val="bg1"/>
                  </a:solidFill>
                  <a:latin typeface="Helvetica Neue"/>
                  <a:ea typeface="ヒラギノ角ゴ Pro W3" pitchFamily="84" charset="-128"/>
                  <a:cs typeface="Helvetica Neue"/>
                </a:rPr>
                <a:t>Service Chairperson</a:t>
              </a:r>
              <a:endParaRPr kumimoji="0" lang="en-US" sz="1600" b="0" i="0" u="none" strike="noStrike" kern="1200" cap="none" spc="0" normalizeH="0" baseline="0" noProof="0" dirty="0">
                <a:ln>
                  <a:noFill/>
                </a:ln>
                <a:solidFill>
                  <a:schemeClr val="bg1"/>
                </a:solidFill>
                <a:effectLst/>
                <a:uLnTx/>
                <a:uFillTx/>
                <a:latin typeface="Helvetica Neue Bold Condensed"/>
                <a:ea typeface="ヒラギノ角ゴ Pro W3" pitchFamily="84" charset="-128"/>
                <a:cs typeface="Helvetica Neue Bold Condensed"/>
              </a:endParaRPr>
            </a:p>
          </p:txBody>
        </p:sp>
      </p:grpSp>
    </p:spTree>
    <p:extLst>
      <p:ext uri="{BB962C8B-B14F-4D97-AF65-F5344CB8AC3E}">
        <p14:creationId xmlns:p14="http://schemas.microsoft.com/office/powerpoint/2010/main" val="2420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Graphic 9">
            <a:extLst>
              <a:ext uri="{FF2B5EF4-FFF2-40B4-BE49-F238E27FC236}">
                <a16:creationId xmlns:a16="http://schemas.microsoft.com/office/drawing/2014/main" id="{AF3B1B62-B837-3AAF-6F88-B8CB7226D2BB}"/>
              </a:ext>
            </a:extLst>
          </p:cNvPr>
          <p:cNvSpPr/>
          <p:nvPr/>
        </p:nvSpPr>
        <p:spPr>
          <a:xfrm>
            <a:off x="10740193" y="4343400"/>
            <a:ext cx="1451806" cy="25146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solidFill>
            <a:srgbClr val="0D2240"/>
          </a:solidFill>
          <a:ln w="2910" cap="flat">
            <a:noFill/>
            <a:prstDash val="solid"/>
            <a:miter/>
          </a:ln>
        </p:spPr>
        <p:txBody>
          <a:bodyPr rtlCol="0" anchor="ctr"/>
          <a:lstStyle/>
          <a:p>
            <a:endParaRPr lang="en-US"/>
          </a:p>
        </p:txBody>
      </p:sp>
      <p:sp>
        <p:nvSpPr>
          <p:cNvPr id="8" name="Graphic 32">
            <a:extLst>
              <a:ext uri="{FF2B5EF4-FFF2-40B4-BE49-F238E27FC236}">
                <a16:creationId xmlns:a16="http://schemas.microsoft.com/office/drawing/2014/main" id="{FD81E289-DEBB-F7F9-DF99-C14D3440BEB9}"/>
              </a:ext>
            </a:extLst>
          </p:cNvPr>
          <p:cNvSpPr/>
          <p:nvPr/>
        </p:nvSpPr>
        <p:spPr>
          <a:xfrm rot="10800000">
            <a:off x="0" y="-2"/>
            <a:ext cx="1815562" cy="3144645"/>
          </a:xfrm>
          <a:custGeom>
            <a:avLst/>
            <a:gdLst>
              <a:gd name="connsiteX0" fmla="*/ 0 w 1815562"/>
              <a:gd name="connsiteY0" fmla="*/ 3144645 h 3144645"/>
              <a:gd name="connsiteX1" fmla="*/ 1815563 w 1815562"/>
              <a:gd name="connsiteY1" fmla="*/ 0 h 3144645"/>
              <a:gd name="connsiteX2" fmla="*/ 1815563 w 1815562"/>
              <a:gd name="connsiteY2" fmla="*/ 3144645 h 3144645"/>
            </a:gdLst>
            <a:ahLst/>
            <a:cxnLst>
              <a:cxn ang="0">
                <a:pos x="connsiteX0" y="connsiteY0"/>
              </a:cxn>
              <a:cxn ang="0">
                <a:pos x="connsiteX1" y="connsiteY1"/>
              </a:cxn>
              <a:cxn ang="0">
                <a:pos x="connsiteX2" y="connsiteY2"/>
              </a:cxn>
            </a:cxnLst>
            <a:rect l="l" t="t" r="r" b="b"/>
            <a:pathLst>
              <a:path w="1815562" h="3144645">
                <a:moveTo>
                  <a:pt x="0" y="3144645"/>
                </a:moveTo>
                <a:lnTo>
                  <a:pt x="1815563" y="0"/>
                </a:lnTo>
                <a:lnTo>
                  <a:pt x="1815563" y="3144645"/>
                </a:lnTo>
                <a:close/>
              </a:path>
            </a:pathLst>
          </a:custGeom>
          <a:solidFill>
            <a:schemeClr val="bg1">
              <a:alpha val="3000"/>
            </a:schemeClr>
          </a:solidFill>
          <a:ln w="3638" cap="flat">
            <a:noFill/>
            <a:prstDash val="solid"/>
            <a:miter/>
          </a:ln>
        </p:spPr>
        <p:txBody>
          <a:bodyPr rtlCol="0" anchor="ctr"/>
          <a:lstStyle/>
          <a:p>
            <a:endParaRPr lang="en-US"/>
          </a:p>
        </p:txBody>
      </p:sp>
      <p:sp>
        <p:nvSpPr>
          <p:cNvPr id="35" name="Page Number - White">
            <a:extLst>
              <a:ext uri="{FF2B5EF4-FFF2-40B4-BE49-F238E27FC236}">
                <a16:creationId xmlns:a16="http://schemas.microsoft.com/office/drawing/2014/main" id="{3D9E45C3-2FD1-0BDC-D10B-7B1C5D82ADD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7</a:t>
            </a:fld>
            <a:endParaRPr kumimoji="0" lang="en-US" sz="1000" b="0" i="0" u="none" strike="noStrike" kern="1200" cap="none" spc="0" normalizeH="0" baseline="0" noProof="0" dirty="0">
              <a:ln>
                <a:noFill/>
              </a:ln>
              <a:solidFill>
                <a:prstClr val="white"/>
              </a:solidFill>
              <a:effectLst/>
              <a:uLnTx/>
              <a:uFillTx/>
              <a:latin typeface="Arial" charset="0"/>
            </a:endParaRPr>
          </a:p>
        </p:txBody>
      </p:sp>
      <p:sp>
        <p:nvSpPr>
          <p:cNvPr id="14" name="Background - Solid">
            <a:extLst>
              <a:ext uri="{FF2B5EF4-FFF2-40B4-BE49-F238E27FC236}">
                <a16:creationId xmlns:a16="http://schemas.microsoft.com/office/drawing/2014/main" id="{00ABF59F-3C0F-80D9-9691-0388CD52C7CF}"/>
              </a:ext>
            </a:extLst>
          </p:cNvPr>
          <p:cNvSpPr/>
          <p:nvPr/>
        </p:nvSpPr>
        <p:spPr>
          <a:xfrm>
            <a:off x="0" y="0"/>
            <a:ext cx="12192000" cy="557743"/>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Headline">
            <a:extLst>
              <a:ext uri="{FF2B5EF4-FFF2-40B4-BE49-F238E27FC236}">
                <a16:creationId xmlns:a16="http://schemas.microsoft.com/office/drawing/2014/main" id="{218C455F-33E5-72F8-EE1A-778BB39B7E84}"/>
              </a:ext>
            </a:extLst>
          </p:cNvPr>
          <p:cNvSpPr txBox="1">
            <a:spLocks/>
          </p:cNvSpPr>
          <p:nvPr/>
        </p:nvSpPr>
        <p:spPr>
          <a:xfrm>
            <a:off x="2734660" y="1281276"/>
            <a:ext cx="6722673" cy="775410"/>
          </a:xfrm>
          <a:prstGeom prst="rect">
            <a:avLst/>
          </a:prstGeom>
        </p:spPr>
        <p:txBody>
          <a:bodyPr anchor="t"/>
          <a:lstStyle>
            <a:lvl1pPr marL="0" indent="0" algn="ctr" rtl="0" eaLnBrk="1" fontAlgn="base" hangingPunct="1">
              <a:spcBef>
                <a:spcPct val="20000"/>
              </a:spcBef>
              <a:spcAft>
                <a:spcPct val="0"/>
              </a:spcAft>
              <a:buFont typeface="Arial" pitchFamily="34" charset="0"/>
              <a:buNone/>
              <a:defRPr sz="2400" b="1">
                <a:solidFill>
                  <a:srgbClr val="082E87"/>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5400" kern="0" dirty="0">
                <a:solidFill>
                  <a:schemeClr val="bg1"/>
                </a:solidFill>
              </a:rPr>
              <a:t>At the Club Level</a:t>
            </a:r>
          </a:p>
        </p:txBody>
      </p:sp>
      <p:grpSp>
        <p:nvGrpSpPr>
          <p:cNvPr id="17" name="Group 16">
            <a:extLst>
              <a:ext uri="{FF2B5EF4-FFF2-40B4-BE49-F238E27FC236}">
                <a16:creationId xmlns:a16="http://schemas.microsoft.com/office/drawing/2014/main" id="{A301E5C5-E52E-2893-FEED-F73040276FAF}"/>
              </a:ext>
            </a:extLst>
          </p:cNvPr>
          <p:cNvGrpSpPr/>
          <p:nvPr/>
        </p:nvGrpSpPr>
        <p:grpSpPr>
          <a:xfrm>
            <a:off x="0" y="1281276"/>
            <a:ext cx="12191999" cy="934659"/>
            <a:chOff x="-245423" y="1252071"/>
            <a:chExt cx="12191999" cy="934659"/>
          </a:xfrm>
        </p:grpSpPr>
        <p:sp>
          <p:nvSpPr>
            <p:cNvPr id="9" name="Body Copy">
              <a:extLst>
                <a:ext uri="{FF2B5EF4-FFF2-40B4-BE49-F238E27FC236}">
                  <a16:creationId xmlns:a16="http://schemas.microsoft.com/office/drawing/2014/main" id="{D9974282-DF37-514B-4BF2-FE58F4E68FED}"/>
                </a:ext>
              </a:extLst>
            </p:cNvPr>
            <p:cNvSpPr txBox="1">
              <a:spLocks/>
            </p:cNvSpPr>
            <p:nvPr/>
          </p:nvSpPr>
          <p:spPr>
            <a:xfrm>
              <a:off x="-245423" y="1252071"/>
              <a:ext cx="1219199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en-US" sz="5400" b="1" kern="0" dirty="0">
                  <a:solidFill>
                    <a:srgbClr val="00338D"/>
                  </a:solidFill>
                  <a:latin typeface="Arial" charset="0"/>
                  <a:ea typeface="Arial" charset="0"/>
                  <a:cs typeface="Arial" charset="0"/>
                </a:rPr>
                <a:t>At the District Level</a:t>
              </a:r>
            </a:p>
          </p:txBody>
        </p:sp>
        <p:cxnSp>
          <p:nvCxnSpPr>
            <p:cNvPr id="15" name="Straight Connector 14">
              <a:extLst>
                <a:ext uri="{FF2B5EF4-FFF2-40B4-BE49-F238E27FC236}">
                  <a16:creationId xmlns:a16="http://schemas.microsoft.com/office/drawing/2014/main" id="{C5BFC836-9A87-A42C-4088-F3DAC6F55058}"/>
                </a:ext>
              </a:extLst>
            </p:cNvPr>
            <p:cNvCxnSpPr>
              <a:cxnSpLocks/>
            </p:cNvCxnSpPr>
            <p:nvPr/>
          </p:nvCxnSpPr>
          <p:spPr>
            <a:xfrm flipV="1">
              <a:off x="3132103" y="2158508"/>
              <a:ext cx="5443340" cy="28222"/>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1DD9D2A-E4E6-59C0-2E65-6748406BD44B}"/>
              </a:ext>
            </a:extLst>
          </p:cNvPr>
          <p:cNvGrpSpPr/>
          <p:nvPr/>
        </p:nvGrpSpPr>
        <p:grpSpPr>
          <a:xfrm>
            <a:off x="286453" y="2597681"/>
            <a:ext cx="11619086" cy="2403640"/>
            <a:chOff x="263253" y="2901953"/>
            <a:chExt cx="11619086" cy="2403640"/>
          </a:xfrm>
        </p:grpSpPr>
        <p:sp>
          <p:nvSpPr>
            <p:cNvPr id="5" name="Rounded Rectangle 156">
              <a:extLst>
                <a:ext uri="{FF2B5EF4-FFF2-40B4-BE49-F238E27FC236}">
                  <a16:creationId xmlns:a16="http://schemas.microsoft.com/office/drawing/2014/main" id="{3795F19E-6E6E-D3FF-9DDB-E97CAC9D97D6}"/>
                </a:ext>
              </a:extLst>
            </p:cNvPr>
            <p:cNvSpPr/>
            <p:nvPr/>
          </p:nvSpPr>
          <p:spPr>
            <a:xfrm>
              <a:off x="263253" y="2901953"/>
              <a:ext cx="11619086" cy="593518"/>
            </a:xfrm>
            <a:prstGeom prst="roundRect">
              <a:avLst/>
            </a:prstGeom>
            <a:solidFill>
              <a:srgbClr val="65358D"/>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District Global Action Team Chairperson </a:t>
              </a:r>
              <a:r>
                <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rPr>
                <a:t>(District Governor)</a:t>
              </a:r>
            </a:p>
          </p:txBody>
        </p:sp>
        <p:sp>
          <p:nvSpPr>
            <p:cNvPr id="6" name="Rounded Rectangle 158">
              <a:extLst>
                <a:ext uri="{FF2B5EF4-FFF2-40B4-BE49-F238E27FC236}">
                  <a16:creationId xmlns:a16="http://schemas.microsoft.com/office/drawing/2014/main" id="{4BB6F8D7-8270-5DAE-E4B8-CEE08CF18AC5}"/>
                </a:ext>
              </a:extLst>
            </p:cNvPr>
            <p:cNvSpPr/>
            <p:nvPr/>
          </p:nvSpPr>
          <p:spPr>
            <a:xfrm>
              <a:off x="6134990" y="3678353"/>
              <a:ext cx="2743200" cy="865849"/>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GLT</a:t>
              </a:r>
            </a:p>
            <a:p>
              <a:pPr lvl="0" algn="ctr">
                <a:defRPr/>
              </a:pPr>
              <a:r>
                <a:rPr lang="en-US" sz="1600" dirty="0">
                  <a:solidFill>
                    <a:schemeClr val="bg1"/>
                  </a:solidFill>
                  <a:latin typeface="Helvetica Neue"/>
                </a:rPr>
                <a:t>District Coordinator</a:t>
              </a:r>
              <a:endParaRPr kumimoji="0" lang="en-US" sz="1600" b="0" i="0" u="none" strike="noStrike" kern="1200" cap="none" spc="0" normalizeH="0" baseline="0" noProof="0" dirty="0">
                <a:ln>
                  <a:noFill/>
                </a:ln>
                <a:solidFill>
                  <a:schemeClr val="bg1"/>
                </a:solidFill>
                <a:effectLst/>
                <a:uLnTx/>
                <a:uFillTx/>
                <a:latin typeface="Helvetica Neue Bold Condensed"/>
                <a:ea typeface="ヒラギノ角ゴ Pro W3" pitchFamily="84" charset="-128"/>
                <a:cs typeface="Helvetica Neue Bold Condensed"/>
              </a:endParaRPr>
            </a:p>
          </p:txBody>
        </p:sp>
        <p:sp>
          <p:nvSpPr>
            <p:cNvPr id="18" name="Rounded Rectangle 161">
              <a:extLst>
                <a:ext uri="{FF2B5EF4-FFF2-40B4-BE49-F238E27FC236}">
                  <a16:creationId xmlns:a16="http://schemas.microsoft.com/office/drawing/2014/main" id="{15E5C649-A9F2-9652-28F0-D6216ECA5FAD}"/>
                </a:ext>
              </a:extLst>
            </p:cNvPr>
            <p:cNvSpPr/>
            <p:nvPr/>
          </p:nvSpPr>
          <p:spPr>
            <a:xfrm>
              <a:off x="305247" y="3678353"/>
              <a:ext cx="2746091" cy="865849"/>
            </a:xfrm>
            <a:prstGeom prst="roundRect">
              <a:avLst/>
            </a:prstGeom>
            <a:solidFill>
              <a:srgbClr val="792783"/>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GMT</a:t>
              </a:r>
            </a:p>
            <a:p>
              <a:pPr lvl="0" algn="ctr">
                <a:defRPr/>
              </a:pPr>
              <a:r>
                <a:rPr lang="en-US" sz="1600" dirty="0">
                  <a:solidFill>
                    <a:schemeClr val="bg1"/>
                  </a:solidFill>
                  <a:latin typeface="Helvetica Neue"/>
                </a:rPr>
                <a:t>District Coordinator</a:t>
              </a:r>
              <a:endParaRPr lang="en-US" sz="1600" dirty="0">
                <a:solidFill>
                  <a:schemeClr val="bg1"/>
                </a:solidFill>
                <a:latin typeface="Helvetica Neue Bold Condensed"/>
                <a:ea typeface="ヒラギノ角ゴ Pro W3" pitchFamily="84" charset="-128"/>
                <a:cs typeface="Helvetica Neue Bold Condensed"/>
              </a:endParaRPr>
            </a:p>
          </p:txBody>
        </p:sp>
        <p:sp>
          <p:nvSpPr>
            <p:cNvPr id="19" name="Rounded Rectangle 100">
              <a:extLst>
                <a:ext uri="{FF2B5EF4-FFF2-40B4-BE49-F238E27FC236}">
                  <a16:creationId xmlns:a16="http://schemas.microsoft.com/office/drawing/2014/main" id="{034CC484-39D8-9E2E-86F8-2B42905B4403}"/>
                </a:ext>
              </a:extLst>
            </p:cNvPr>
            <p:cNvSpPr/>
            <p:nvPr/>
          </p:nvSpPr>
          <p:spPr>
            <a:xfrm>
              <a:off x="9037521" y="3678353"/>
              <a:ext cx="2746092" cy="865849"/>
            </a:xfrm>
            <a:prstGeom prst="roundRect">
              <a:avLst/>
            </a:prstGeom>
            <a:solidFill>
              <a:srgbClr val="473E93"/>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GST</a:t>
              </a:r>
            </a:p>
            <a:p>
              <a:pPr lvl="0" algn="ctr">
                <a:defRPr/>
              </a:pPr>
              <a:r>
                <a:rPr lang="en-US" sz="1600" dirty="0">
                  <a:solidFill>
                    <a:schemeClr val="bg1"/>
                  </a:solidFill>
                  <a:latin typeface="Helvetica Neue"/>
                </a:rPr>
                <a:t>District Coordinator</a:t>
              </a:r>
              <a:endParaRPr lang="en-US" sz="1600" dirty="0">
                <a:solidFill>
                  <a:schemeClr val="bg1"/>
                </a:solidFill>
                <a:latin typeface="Helvetica Neue Bold Condensed"/>
                <a:ea typeface="ヒラギノ角ゴ Pro W3" pitchFamily="84" charset="-128"/>
                <a:cs typeface="Helvetica Neue Bold Condensed"/>
              </a:endParaRPr>
            </a:p>
          </p:txBody>
        </p:sp>
        <p:sp>
          <p:nvSpPr>
            <p:cNvPr id="20" name="Rounded Rectangle 156">
              <a:extLst>
                <a:ext uri="{FF2B5EF4-FFF2-40B4-BE49-F238E27FC236}">
                  <a16:creationId xmlns:a16="http://schemas.microsoft.com/office/drawing/2014/main" id="{CE59192D-0C97-0435-7BA2-A52C5B14534D}"/>
                </a:ext>
              </a:extLst>
            </p:cNvPr>
            <p:cNvSpPr/>
            <p:nvPr/>
          </p:nvSpPr>
          <p:spPr>
            <a:xfrm>
              <a:off x="1927274" y="4712075"/>
              <a:ext cx="8091938" cy="593518"/>
            </a:xfrm>
            <a:prstGeom prst="roundRect">
              <a:avLst/>
            </a:prstGeom>
            <a:solidFill>
              <a:schemeClr val="bg1">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Region and Zone Chairpersons</a:t>
              </a: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p:txBody>
        </p:sp>
        <p:sp>
          <p:nvSpPr>
            <p:cNvPr id="21" name="Rounded Rectangle 161">
              <a:extLst>
                <a:ext uri="{FF2B5EF4-FFF2-40B4-BE49-F238E27FC236}">
                  <a16:creationId xmlns:a16="http://schemas.microsoft.com/office/drawing/2014/main" id="{F8477F07-5805-2891-2B86-1E727F320A4A}"/>
                </a:ext>
              </a:extLst>
            </p:cNvPr>
            <p:cNvSpPr/>
            <p:nvPr/>
          </p:nvSpPr>
          <p:spPr>
            <a:xfrm>
              <a:off x="3216657" y="3678353"/>
              <a:ext cx="2746091" cy="865849"/>
            </a:xfrm>
            <a:prstGeom prst="roundRect">
              <a:avLst/>
            </a:prstGeom>
            <a:solidFill>
              <a:srgbClr val="792783"/>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GET</a:t>
              </a:r>
            </a:p>
            <a:p>
              <a:pPr lvl="0" algn="ctr">
                <a:defRPr/>
              </a:pPr>
              <a:r>
                <a:rPr lang="en-US" sz="1600" dirty="0">
                  <a:solidFill>
                    <a:schemeClr val="bg1"/>
                  </a:solidFill>
                  <a:latin typeface="Helvetica Neue"/>
                </a:rPr>
                <a:t>District Coordinator</a:t>
              </a:r>
              <a:endParaRPr lang="en-US" sz="1600" dirty="0">
                <a:solidFill>
                  <a:schemeClr val="bg1"/>
                </a:solidFill>
                <a:latin typeface="Helvetica Neue Bold Condensed"/>
                <a:ea typeface="ヒラギノ角ゴ Pro W3" pitchFamily="84" charset="-128"/>
                <a:cs typeface="Helvetica Neue Bold Condensed"/>
              </a:endParaRPr>
            </a:p>
          </p:txBody>
        </p:sp>
      </p:grpSp>
    </p:spTree>
    <p:extLst>
      <p:ext uri="{BB962C8B-B14F-4D97-AF65-F5344CB8AC3E}">
        <p14:creationId xmlns:p14="http://schemas.microsoft.com/office/powerpoint/2010/main" val="366331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Graphic 9">
            <a:extLst>
              <a:ext uri="{FF2B5EF4-FFF2-40B4-BE49-F238E27FC236}">
                <a16:creationId xmlns:a16="http://schemas.microsoft.com/office/drawing/2014/main" id="{AF3B1B62-B837-3AAF-6F88-B8CB7226D2BB}"/>
              </a:ext>
            </a:extLst>
          </p:cNvPr>
          <p:cNvSpPr/>
          <p:nvPr/>
        </p:nvSpPr>
        <p:spPr>
          <a:xfrm>
            <a:off x="10740193" y="4343400"/>
            <a:ext cx="1451806" cy="25146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solidFill>
            <a:srgbClr val="0D2240"/>
          </a:solidFill>
          <a:ln w="2910" cap="flat">
            <a:noFill/>
            <a:prstDash val="solid"/>
            <a:miter/>
          </a:ln>
        </p:spPr>
        <p:txBody>
          <a:bodyPr rtlCol="0" anchor="ctr"/>
          <a:lstStyle/>
          <a:p>
            <a:endParaRPr lang="en-US"/>
          </a:p>
        </p:txBody>
      </p:sp>
      <p:sp>
        <p:nvSpPr>
          <p:cNvPr id="8" name="Graphic 32">
            <a:extLst>
              <a:ext uri="{FF2B5EF4-FFF2-40B4-BE49-F238E27FC236}">
                <a16:creationId xmlns:a16="http://schemas.microsoft.com/office/drawing/2014/main" id="{FD81E289-DEBB-F7F9-DF99-C14D3440BEB9}"/>
              </a:ext>
            </a:extLst>
          </p:cNvPr>
          <p:cNvSpPr/>
          <p:nvPr/>
        </p:nvSpPr>
        <p:spPr>
          <a:xfrm rot="10800000">
            <a:off x="0" y="-2"/>
            <a:ext cx="1815562" cy="3144645"/>
          </a:xfrm>
          <a:custGeom>
            <a:avLst/>
            <a:gdLst>
              <a:gd name="connsiteX0" fmla="*/ 0 w 1815562"/>
              <a:gd name="connsiteY0" fmla="*/ 3144645 h 3144645"/>
              <a:gd name="connsiteX1" fmla="*/ 1815563 w 1815562"/>
              <a:gd name="connsiteY1" fmla="*/ 0 h 3144645"/>
              <a:gd name="connsiteX2" fmla="*/ 1815563 w 1815562"/>
              <a:gd name="connsiteY2" fmla="*/ 3144645 h 3144645"/>
            </a:gdLst>
            <a:ahLst/>
            <a:cxnLst>
              <a:cxn ang="0">
                <a:pos x="connsiteX0" y="connsiteY0"/>
              </a:cxn>
              <a:cxn ang="0">
                <a:pos x="connsiteX1" y="connsiteY1"/>
              </a:cxn>
              <a:cxn ang="0">
                <a:pos x="connsiteX2" y="connsiteY2"/>
              </a:cxn>
            </a:cxnLst>
            <a:rect l="l" t="t" r="r" b="b"/>
            <a:pathLst>
              <a:path w="1815562" h="3144645">
                <a:moveTo>
                  <a:pt x="0" y="3144645"/>
                </a:moveTo>
                <a:lnTo>
                  <a:pt x="1815563" y="0"/>
                </a:lnTo>
                <a:lnTo>
                  <a:pt x="1815563" y="3144645"/>
                </a:lnTo>
                <a:close/>
              </a:path>
            </a:pathLst>
          </a:custGeom>
          <a:solidFill>
            <a:schemeClr val="bg1">
              <a:alpha val="3000"/>
            </a:schemeClr>
          </a:solidFill>
          <a:ln w="3638" cap="flat">
            <a:noFill/>
            <a:prstDash val="solid"/>
            <a:miter/>
          </a:ln>
        </p:spPr>
        <p:txBody>
          <a:bodyPr rtlCol="0" anchor="ctr"/>
          <a:lstStyle/>
          <a:p>
            <a:endParaRPr lang="en-US"/>
          </a:p>
        </p:txBody>
      </p:sp>
      <p:sp>
        <p:nvSpPr>
          <p:cNvPr id="35" name="Page Number - White">
            <a:extLst>
              <a:ext uri="{FF2B5EF4-FFF2-40B4-BE49-F238E27FC236}">
                <a16:creationId xmlns:a16="http://schemas.microsoft.com/office/drawing/2014/main" id="{3D9E45C3-2FD1-0BDC-D10B-7B1C5D82ADD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8</a:t>
            </a:fld>
            <a:endParaRPr kumimoji="0" lang="en-US" sz="1000" b="0" i="0" u="none" strike="noStrike" kern="1200" cap="none" spc="0" normalizeH="0" baseline="0" noProof="0" dirty="0">
              <a:ln>
                <a:noFill/>
              </a:ln>
              <a:solidFill>
                <a:prstClr val="white"/>
              </a:solidFill>
              <a:effectLst/>
              <a:uLnTx/>
              <a:uFillTx/>
              <a:latin typeface="Arial" charset="0"/>
            </a:endParaRPr>
          </a:p>
        </p:txBody>
      </p:sp>
      <p:sp>
        <p:nvSpPr>
          <p:cNvPr id="14" name="Background - Solid">
            <a:extLst>
              <a:ext uri="{FF2B5EF4-FFF2-40B4-BE49-F238E27FC236}">
                <a16:creationId xmlns:a16="http://schemas.microsoft.com/office/drawing/2014/main" id="{00ABF59F-3C0F-80D9-9691-0388CD52C7CF}"/>
              </a:ext>
            </a:extLst>
          </p:cNvPr>
          <p:cNvSpPr/>
          <p:nvPr/>
        </p:nvSpPr>
        <p:spPr>
          <a:xfrm>
            <a:off x="0" y="0"/>
            <a:ext cx="12192000" cy="557743"/>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Headline">
            <a:extLst>
              <a:ext uri="{FF2B5EF4-FFF2-40B4-BE49-F238E27FC236}">
                <a16:creationId xmlns:a16="http://schemas.microsoft.com/office/drawing/2014/main" id="{218C455F-33E5-72F8-EE1A-778BB39B7E84}"/>
              </a:ext>
            </a:extLst>
          </p:cNvPr>
          <p:cNvSpPr txBox="1">
            <a:spLocks/>
          </p:cNvSpPr>
          <p:nvPr/>
        </p:nvSpPr>
        <p:spPr>
          <a:xfrm>
            <a:off x="2734660" y="1281276"/>
            <a:ext cx="6722673" cy="775410"/>
          </a:xfrm>
          <a:prstGeom prst="rect">
            <a:avLst/>
          </a:prstGeom>
        </p:spPr>
        <p:txBody>
          <a:bodyPr anchor="t"/>
          <a:lstStyle>
            <a:lvl1pPr marL="0" indent="0" algn="ctr" rtl="0" eaLnBrk="1" fontAlgn="base" hangingPunct="1">
              <a:spcBef>
                <a:spcPct val="20000"/>
              </a:spcBef>
              <a:spcAft>
                <a:spcPct val="0"/>
              </a:spcAft>
              <a:buFont typeface="Arial" pitchFamily="34" charset="0"/>
              <a:buNone/>
              <a:defRPr sz="2400" b="1">
                <a:solidFill>
                  <a:srgbClr val="082E87"/>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5400" kern="0" dirty="0">
                <a:solidFill>
                  <a:schemeClr val="bg1"/>
                </a:solidFill>
              </a:rPr>
              <a:t>At the Club Level</a:t>
            </a:r>
          </a:p>
        </p:txBody>
      </p:sp>
      <p:grpSp>
        <p:nvGrpSpPr>
          <p:cNvPr id="17" name="Group 16">
            <a:extLst>
              <a:ext uri="{FF2B5EF4-FFF2-40B4-BE49-F238E27FC236}">
                <a16:creationId xmlns:a16="http://schemas.microsoft.com/office/drawing/2014/main" id="{A301E5C5-E52E-2893-FEED-F73040276FAF}"/>
              </a:ext>
            </a:extLst>
          </p:cNvPr>
          <p:cNvGrpSpPr/>
          <p:nvPr/>
        </p:nvGrpSpPr>
        <p:grpSpPr>
          <a:xfrm>
            <a:off x="0" y="1281276"/>
            <a:ext cx="12191999" cy="934659"/>
            <a:chOff x="-245423" y="1252071"/>
            <a:chExt cx="12191999" cy="934659"/>
          </a:xfrm>
        </p:grpSpPr>
        <p:sp>
          <p:nvSpPr>
            <p:cNvPr id="9" name="Body Copy">
              <a:extLst>
                <a:ext uri="{FF2B5EF4-FFF2-40B4-BE49-F238E27FC236}">
                  <a16:creationId xmlns:a16="http://schemas.microsoft.com/office/drawing/2014/main" id="{D9974282-DF37-514B-4BF2-FE58F4E68FED}"/>
                </a:ext>
              </a:extLst>
            </p:cNvPr>
            <p:cNvSpPr txBox="1">
              <a:spLocks/>
            </p:cNvSpPr>
            <p:nvPr/>
          </p:nvSpPr>
          <p:spPr>
            <a:xfrm>
              <a:off x="-245423" y="1252071"/>
              <a:ext cx="1219199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en-US" sz="5400" b="1" kern="0" dirty="0">
                  <a:solidFill>
                    <a:srgbClr val="00338D"/>
                  </a:solidFill>
                  <a:latin typeface="Arial" charset="0"/>
                  <a:ea typeface="Arial" charset="0"/>
                  <a:cs typeface="Arial" charset="0"/>
                </a:rPr>
                <a:t>At the Multiple District Level</a:t>
              </a:r>
            </a:p>
          </p:txBody>
        </p:sp>
        <p:cxnSp>
          <p:nvCxnSpPr>
            <p:cNvPr id="15" name="Straight Connector 14">
              <a:extLst>
                <a:ext uri="{FF2B5EF4-FFF2-40B4-BE49-F238E27FC236}">
                  <a16:creationId xmlns:a16="http://schemas.microsoft.com/office/drawing/2014/main" id="{C5BFC836-9A87-A42C-4088-F3DAC6F55058}"/>
                </a:ext>
              </a:extLst>
            </p:cNvPr>
            <p:cNvCxnSpPr>
              <a:cxnSpLocks/>
            </p:cNvCxnSpPr>
            <p:nvPr/>
          </p:nvCxnSpPr>
          <p:spPr>
            <a:xfrm flipV="1">
              <a:off x="3132103" y="2158508"/>
              <a:ext cx="5443340" cy="28222"/>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grpSp>
      <p:sp>
        <p:nvSpPr>
          <p:cNvPr id="32" name="Rounded Rectangle 156">
            <a:extLst>
              <a:ext uri="{FF2B5EF4-FFF2-40B4-BE49-F238E27FC236}">
                <a16:creationId xmlns:a16="http://schemas.microsoft.com/office/drawing/2014/main" id="{1990C74E-3DC6-A838-704C-6C6A75B8A835}"/>
              </a:ext>
            </a:extLst>
          </p:cNvPr>
          <p:cNvSpPr/>
          <p:nvPr/>
        </p:nvSpPr>
        <p:spPr>
          <a:xfrm>
            <a:off x="286455" y="3120119"/>
            <a:ext cx="11619085" cy="593518"/>
          </a:xfrm>
          <a:prstGeom prst="roundRect">
            <a:avLst/>
          </a:prstGeom>
          <a:solidFill>
            <a:srgbClr val="65358D"/>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fontAlgn="auto">
              <a:spcBef>
                <a:spcPts val="0"/>
              </a:spcBef>
              <a:spcAft>
                <a:spcPts val="0"/>
              </a:spcAft>
              <a:defRPr/>
            </a:pPr>
            <a:r>
              <a:rPr lang="en-US" sz="2000" b="1" dirty="0">
                <a:solidFill>
                  <a:prstClr val="white"/>
                </a:solidFill>
                <a:latin typeface="Helvetica Neue Bold Condensed"/>
                <a:cs typeface="Helvetica Neue Bold Condensed"/>
              </a:rPr>
              <a:t>Multiple District </a:t>
            </a: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Global Action Team Chairperson </a:t>
            </a:r>
            <a:r>
              <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rPr>
              <a:t>(Council Chai</a:t>
            </a:r>
            <a:r>
              <a:rPr lang="en-US" sz="2000" dirty="0" err="1">
                <a:solidFill>
                  <a:prstClr val="white"/>
                </a:solidFill>
                <a:latin typeface="Helvetica Neue Bold Condensed"/>
                <a:cs typeface="Helvetica Neue Bold Condensed"/>
              </a:rPr>
              <a:t>rperson</a:t>
            </a:r>
            <a:r>
              <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rPr>
              <a:t>)</a:t>
            </a:r>
          </a:p>
        </p:txBody>
      </p:sp>
      <p:sp>
        <p:nvSpPr>
          <p:cNvPr id="3" name="Rounded Rectangle 158">
            <a:extLst>
              <a:ext uri="{FF2B5EF4-FFF2-40B4-BE49-F238E27FC236}">
                <a16:creationId xmlns:a16="http://schemas.microsoft.com/office/drawing/2014/main" id="{AE978AE3-E2D4-0F10-F839-4E1AD52582CB}"/>
              </a:ext>
            </a:extLst>
          </p:cNvPr>
          <p:cNvSpPr/>
          <p:nvPr/>
        </p:nvSpPr>
        <p:spPr>
          <a:xfrm>
            <a:off x="6158190" y="3910474"/>
            <a:ext cx="2743200" cy="865849"/>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GLT</a:t>
            </a:r>
          </a:p>
          <a:p>
            <a:pPr lvl="0" algn="ctr">
              <a:defRPr/>
            </a:pPr>
            <a:r>
              <a:rPr lang="en-US" sz="1600" dirty="0">
                <a:solidFill>
                  <a:schemeClr val="bg1"/>
                </a:solidFill>
                <a:latin typeface="Helvetica Neue"/>
              </a:rPr>
              <a:t>Multiple District Coordinator</a:t>
            </a:r>
            <a:endParaRPr kumimoji="0" lang="en-US" sz="1600" b="0" i="0" u="none" strike="noStrike" kern="1200" cap="none" spc="0" normalizeH="0" baseline="0" noProof="0" dirty="0">
              <a:ln>
                <a:noFill/>
              </a:ln>
              <a:solidFill>
                <a:schemeClr val="bg1"/>
              </a:solidFill>
              <a:effectLst/>
              <a:uLnTx/>
              <a:uFillTx/>
              <a:latin typeface="Helvetica Neue Bold Condensed"/>
              <a:ea typeface="ヒラギノ角ゴ Pro W3" pitchFamily="84" charset="-128"/>
              <a:cs typeface="Helvetica Neue Bold Condensed"/>
            </a:endParaRPr>
          </a:p>
        </p:txBody>
      </p:sp>
      <p:sp>
        <p:nvSpPr>
          <p:cNvPr id="4" name="Rounded Rectangle 161">
            <a:extLst>
              <a:ext uri="{FF2B5EF4-FFF2-40B4-BE49-F238E27FC236}">
                <a16:creationId xmlns:a16="http://schemas.microsoft.com/office/drawing/2014/main" id="{90F02BEF-C520-1296-8F6B-D13B2DCC9927}"/>
              </a:ext>
            </a:extLst>
          </p:cNvPr>
          <p:cNvSpPr/>
          <p:nvPr/>
        </p:nvSpPr>
        <p:spPr>
          <a:xfrm>
            <a:off x="328447" y="3910474"/>
            <a:ext cx="2746091" cy="865849"/>
          </a:xfrm>
          <a:prstGeom prst="roundRect">
            <a:avLst/>
          </a:prstGeom>
          <a:solidFill>
            <a:srgbClr val="792783"/>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GMT</a:t>
            </a:r>
          </a:p>
          <a:p>
            <a:pPr lvl="0" algn="ctr">
              <a:defRPr/>
            </a:pPr>
            <a:r>
              <a:rPr lang="en-US" sz="1600" dirty="0">
                <a:solidFill>
                  <a:schemeClr val="bg1"/>
                </a:solidFill>
                <a:latin typeface="Helvetica Neue"/>
              </a:rPr>
              <a:t>Multiple District Coordinator</a:t>
            </a:r>
            <a:endParaRPr lang="en-US" sz="1600" dirty="0">
              <a:solidFill>
                <a:schemeClr val="bg1"/>
              </a:solidFill>
              <a:latin typeface="Helvetica Neue Bold Condensed"/>
              <a:ea typeface="ヒラギノ角ゴ Pro W3" pitchFamily="84" charset="-128"/>
              <a:cs typeface="Helvetica Neue Bold Condensed"/>
            </a:endParaRPr>
          </a:p>
        </p:txBody>
      </p:sp>
      <p:sp>
        <p:nvSpPr>
          <p:cNvPr id="5" name="Rounded Rectangle 100">
            <a:extLst>
              <a:ext uri="{FF2B5EF4-FFF2-40B4-BE49-F238E27FC236}">
                <a16:creationId xmlns:a16="http://schemas.microsoft.com/office/drawing/2014/main" id="{B2DEFD3D-3FE7-AFA5-4B0D-87D1E675CB29}"/>
              </a:ext>
            </a:extLst>
          </p:cNvPr>
          <p:cNvSpPr/>
          <p:nvPr/>
        </p:nvSpPr>
        <p:spPr>
          <a:xfrm>
            <a:off x="9060721" y="3910474"/>
            <a:ext cx="2746092" cy="865849"/>
          </a:xfrm>
          <a:prstGeom prst="roundRect">
            <a:avLst/>
          </a:prstGeom>
          <a:solidFill>
            <a:srgbClr val="473E93"/>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GST</a:t>
            </a:r>
          </a:p>
          <a:p>
            <a:pPr lvl="0" algn="ctr">
              <a:defRPr/>
            </a:pPr>
            <a:r>
              <a:rPr lang="en-US" sz="1600" dirty="0">
                <a:solidFill>
                  <a:schemeClr val="bg1"/>
                </a:solidFill>
                <a:latin typeface="Helvetica Neue"/>
              </a:rPr>
              <a:t>Multiple District Coordinator</a:t>
            </a:r>
            <a:endParaRPr lang="en-US" sz="1600" dirty="0">
              <a:solidFill>
                <a:schemeClr val="bg1"/>
              </a:solidFill>
              <a:latin typeface="Helvetica Neue Bold Condensed"/>
              <a:ea typeface="ヒラギノ角ゴ Pro W3" pitchFamily="84" charset="-128"/>
              <a:cs typeface="Helvetica Neue Bold Condensed"/>
            </a:endParaRPr>
          </a:p>
        </p:txBody>
      </p:sp>
      <p:sp>
        <p:nvSpPr>
          <p:cNvPr id="6" name="Rounded Rectangle 161">
            <a:extLst>
              <a:ext uri="{FF2B5EF4-FFF2-40B4-BE49-F238E27FC236}">
                <a16:creationId xmlns:a16="http://schemas.microsoft.com/office/drawing/2014/main" id="{0831151E-9D5A-538A-FD0E-41FB0E12AF63}"/>
              </a:ext>
            </a:extLst>
          </p:cNvPr>
          <p:cNvSpPr/>
          <p:nvPr/>
        </p:nvSpPr>
        <p:spPr>
          <a:xfrm>
            <a:off x="3239857" y="3910474"/>
            <a:ext cx="2746091" cy="865849"/>
          </a:xfrm>
          <a:prstGeom prst="roundRect">
            <a:avLst/>
          </a:prstGeom>
          <a:solidFill>
            <a:srgbClr val="792783"/>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GET</a:t>
            </a:r>
          </a:p>
          <a:p>
            <a:pPr lvl="0" algn="ctr">
              <a:defRPr/>
            </a:pPr>
            <a:r>
              <a:rPr lang="en-US" sz="1600" dirty="0">
                <a:solidFill>
                  <a:schemeClr val="bg1"/>
                </a:solidFill>
                <a:latin typeface="Helvetica Neue"/>
              </a:rPr>
              <a:t>Multiple District Coordinator</a:t>
            </a:r>
            <a:endParaRPr lang="en-US" sz="1600" dirty="0">
              <a:solidFill>
                <a:schemeClr val="bg1"/>
              </a:solidFill>
              <a:latin typeface="Helvetica Neue Bold Condensed"/>
              <a:ea typeface="ヒラギノ角ゴ Pro W3" pitchFamily="84" charset="-128"/>
              <a:cs typeface="Helvetica Neue Bold Condensed"/>
            </a:endParaRPr>
          </a:p>
        </p:txBody>
      </p:sp>
    </p:spTree>
    <p:extLst>
      <p:ext uri="{BB962C8B-B14F-4D97-AF65-F5344CB8AC3E}">
        <p14:creationId xmlns:p14="http://schemas.microsoft.com/office/powerpoint/2010/main" val="84397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Graphic 9">
            <a:extLst>
              <a:ext uri="{FF2B5EF4-FFF2-40B4-BE49-F238E27FC236}">
                <a16:creationId xmlns:a16="http://schemas.microsoft.com/office/drawing/2014/main" id="{AF3B1B62-B837-3AAF-6F88-B8CB7226D2BB}"/>
              </a:ext>
            </a:extLst>
          </p:cNvPr>
          <p:cNvSpPr/>
          <p:nvPr/>
        </p:nvSpPr>
        <p:spPr>
          <a:xfrm>
            <a:off x="10740193" y="4343400"/>
            <a:ext cx="1451806" cy="25146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solidFill>
            <a:srgbClr val="0D2240"/>
          </a:solidFill>
          <a:ln w="2910" cap="flat">
            <a:noFill/>
            <a:prstDash val="solid"/>
            <a:miter/>
          </a:ln>
        </p:spPr>
        <p:txBody>
          <a:bodyPr rtlCol="0" anchor="ctr"/>
          <a:lstStyle/>
          <a:p>
            <a:endParaRPr lang="en-US"/>
          </a:p>
        </p:txBody>
      </p:sp>
      <p:sp>
        <p:nvSpPr>
          <p:cNvPr id="8" name="Graphic 32">
            <a:extLst>
              <a:ext uri="{FF2B5EF4-FFF2-40B4-BE49-F238E27FC236}">
                <a16:creationId xmlns:a16="http://schemas.microsoft.com/office/drawing/2014/main" id="{FD81E289-DEBB-F7F9-DF99-C14D3440BEB9}"/>
              </a:ext>
            </a:extLst>
          </p:cNvPr>
          <p:cNvSpPr/>
          <p:nvPr/>
        </p:nvSpPr>
        <p:spPr>
          <a:xfrm rot="10800000">
            <a:off x="0" y="-2"/>
            <a:ext cx="1815562" cy="3144645"/>
          </a:xfrm>
          <a:custGeom>
            <a:avLst/>
            <a:gdLst>
              <a:gd name="connsiteX0" fmla="*/ 0 w 1815562"/>
              <a:gd name="connsiteY0" fmla="*/ 3144645 h 3144645"/>
              <a:gd name="connsiteX1" fmla="*/ 1815563 w 1815562"/>
              <a:gd name="connsiteY1" fmla="*/ 0 h 3144645"/>
              <a:gd name="connsiteX2" fmla="*/ 1815563 w 1815562"/>
              <a:gd name="connsiteY2" fmla="*/ 3144645 h 3144645"/>
            </a:gdLst>
            <a:ahLst/>
            <a:cxnLst>
              <a:cxn ang="0">
                <a:pos x="connsiteX0" y="connsiteY0"/>
              </a:cxn>
              <a:cxn ang="0">
                <a:pos x="connsiteX1" y="connsiteY1"/>
              </a:cxn>
              <a:cxn ang="0">
                <a:pos x="connsiteX2" y="connsiteY2"/>
              </a:cxn>
            </a:cxnLst>
            <a:rect l="l" t="t" r="r" b="b"/>
            <a:pathLst>
              <a:path w="1815562" h="3144645">
                <a:moveTo>
                  <a:pt x="0" y="3144645"/>
                </a:moveTo>
                <a:lnTo>
                  <a:pt x="1815563" y="0"/>
                </a:lnTo>
                <a:lnTo>
                  <a:pt x="1815563" y="3144645"/>
                </a:lnTo>
                <a:close/>
              </a:path>
            </a:pathLst>
          </a:custGeom>
          <a:solidFill>
            <a:schemeClr val="bg1">
              <a:alpha val="3000"/>
            </a:schemeClr>
          </a:solidFill>
          <a:ln w="3638" cap="flat">
            <a:noFill/>
            <a:prstDash val="solid"/>
            <a:miter/>
          </a:ln>
        </p:spPr>
        <p:txBody>
          <a:bodyPr rtlCol="0" anchor="ctr"/>
          <a:lstStyle/>
          <a:p>
            <a:endParaRPr lang="en-US"/>
          </a:p>
        </p:txBody>
      </p:sp>
      <p:sp>
        <p:nvSpPr>
          <p:cNvPr id="35" name="Page Number - White">
            <a:extLst>
              <a:ext uri="{FF2B5EF4-FFF2-40B4-BE49-F238E27FC236}">
                <a16:creationId xmlns:a16="http://schemas.microsoft.com/office/drawing/2014/main" id="{3D9E45C3-2FD1-0BDC-D10B-7B1C5D82ADD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9</a:t>
            </a:fld>
            <a:endParaRPr kumimoji="0" lang="en-US" sz="1000" b="0" i="0" u="none" strike="noStrike" kern="1200" cap="none" spc="0" normalizeH="0" baseline="0" noProof="0" dirty="0">
              <a:ln>
                <a:noFill/>
              </a:ln>
              <a:solidFill>
                <a:prstClr val="white"/>
              </a:solidFill>
              <a:effectLst/>
              <a:uLnTx/>
              <a:uFillTx/>
              <a:latin typeface="Arial" charset="0"/>
            </a:endParaRPr>
          </a:p>
        </p:txBody>
      </p:sp>
      <p:sp>
        <p:nvSpPr>
          <p:cNvPr id="14" name="Background - Solid">
            <a:extLst>
              <a:ext uri="{FF2B5EF4-FFF2-40B4-BE49-F238E27FC236}">
                <a16:creationId xmlns:a16="http://schemas.microsoft.com/office/drawing/2014/main" id="{00ABF59F-3C0F-80D9-9691-0388CD52C7CF}"/>
              </a:ext>
            </a:extLst>
          </p:cNvPr>
          <p:cNvSpPr/>
          <p:nvPr/>
        </p:nvSpPr>
        <p:spPr>
          <a:xfrm>
            <a:off x="0" y="0"/>
            <a:ext cx="12192000" cy="557743"/>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Headline">
            <a:extLst>
              <a:ext uri="{FF2B5EF4-FFF2-40B4-BE49-F238E27FC236}">
                <a16:creationId xmlns:a16="http://schemas.microsoft.com/office/drawing/2014/main" id="{218C455F-33E5-72F8-EE1A-778BB39B7E84}"/>
              </a:ext>
            </a:extLst>
          </p:cNvPr>
          <p:cNvSpPr txBox="1">
            <a:spLocks/>
          </p:cNvSpPr>
          <p:nvPr/>
        </p:nvSpPr>
        <p:spPr>
          <a:xfrm>
            <a:off x="2734660" y="1281276"/>
            <a:ext cx="6722673" cy="775410"/>
          </a:xfrm>
          <a:prstGeom prst="rect">
            <a:avLst/>
          </a:prstGeom>
        </p:spPr>
        <p:txBody>
          <a:bodyPr anchor="t"/>
          <a:lstStyle>
            <a:lvl1pPr marL="0" indent="0" algn="ctr" rtl="0" eaLnBrk="1" fontAlgn="base" hangingPunct="1">
              <a:spcBef>
                <a:spcPct val="20000"/>
              </a:spcBef>
              <a:spcAft>
                <a:spcPct val="0"/>
              </a:spcAft>
              <a:buFont typeface="Arial" pitchFamily="34" charset="0"/>
              <a:buNone/>
              <a:defRPr sz="2400" b="1">
                <a:solidFill>
                  <a:srgbClr val="082E87"/>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5400" kern="0" dirty="0">
                <a:solidFill>
                  <a:schemeClr val="bg1"/>
                </a:solidFill>
              </a:rPr>
              <a:t>At the Club Level</a:t>
            </a:r>
          </a:p>
        </p:txBody>
      </p:sp>
      <p:grpSp>
        <p:nvGrpSpPr>
          <p:cNvPr id="17" name="Group 16">
            <a:extLst>
              <a:ext uri="{FF2B5EF4-FFF2-40B4-BE49-F238E27FC236}">
                <a16:creationId xmlns:a16="http://schemas.microsoft.com/office/drawing/2014/main" id="{A301E5C5-E52E-2893-FEED-F73040276FAF}"/>
              </a:ext>
            </a:extLst>
          </p:cNvPr>
          <p:cNvGrpSpPr/>
          <p:nvPr/>
        </p:nvGrpSpPr>
        <p:grpSpPr>
          <a:xfrm>
            <a:off x="0" y="1281276"/>
            <a:ext cx="12191999" cy="934659"/>
            <a:chOff x="-245423" y="1252071"/>
            <a:chExt cx="12191999" cy="934659"/>
          </a:xfrm>
        </p:grpSpPr>
        <p:sp>
          <p:nvSpPr>
            <p:cNvPr id="9" name="Body Copy">
              <a:extLst>
                <a:ext uri="{FF2B5EF4-FFF2-40B4-BE49-F238E27FC236}">
                  <a16:creationId xmlns:a16="http://schemas.microsoft.com/office/drawing/2014/main" id="{D9974282-DF37-514B-4BF2-FE58F4E68FED}"/>
                </a:ext>
              </a:extLst>
            </p:cNvPr>
            <p:cNvSpPr txBox="1">
              <a:spLocks/>
            </p:cNvSpPr>
            <p:nvPr/>
          </p:nvSpPr>
          <p:spPr>
            <a:xfrm>
              <a:off x="-245423" y="1252071"/>
              <a:ext cx="1219199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en-US" sz="5400" b="1" kern="0" dirty="0">
                  <a:solidFill>
                    <a:srgbClr val="00338D"/>
                  </a:solidFill>
                  <a:latin typeface="Arial" charset="0"/>
                  <a:ea typeface="Arial" charset="0"/>
                  <a:cs typeface="Arial" charset="0"/>
                </a:rPr>
                <a:t>At the International Level</a:t>
              </a:r>
            </a:p>
          </p:txBody>
        </p:sp>
        <p:cxnSp>
          <p:nvCxnSpPr>
            <p:cNvPr id="15" name="Straight Connector 14">
              <a:extLst>
                <a:ext uri="{FF2B5EF4-FFF2-40B4-BE49-F238E27FC236}">
                  <a16:creationId xmlns:a16="http://schemas.microsoft.com/office/drawing/2014/main" id="{C5BFC836-9A87-A42C-4088-F3DAC6F55058}"/>
                </a:ext>
              </a:extLst>
            </p:cNvPr>
            <p:cNvCxnSpPr>
              <a:cxnSpLocks/>
            </p:cNvCxnSpPr>
            <p:nvPr/>
          </p:nvCxnSpPr>
          <p:spPr>
            <a:xfrm flipV="1">
              <a:off x="3132103" y="2158508"/>
              <a:ext cx="5443340" cy="28222"/>
            </a:xfrm>
            <a:prstGeom prst="line">
              <a:avLst/>
            </a:prstGeom>
            <a:ln w="38100">
              <a:solidFill>
                <a:srgbClr val="EBB70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0F9F43FD-8105-E994-D92A-3ABF201FA7A4}"/>
              </a:ext>
            </a:extLst>
          </p:cNvPr>
          <p:cNvGrpSpPr/>
          <p:nvPr/>
        </p:nvGrpSpPr>
        <p:grpSpPr>
          <a:xfrm>
            <a:off x="286457" y="2438400"/>
            <a:ext cx="11619086" cy="4114798"/>
            <a:chOff x="286457" y="1916730"/>
            <a:chExt cx="11619086" cy="4114798"/>
          </a:xfrm>
        </p:grpSpPr>
        <p:sp>
          <p:nvSpPr>
            <p:cNvPr id="4" name="Rounded Rectangle 156">
              <a:extLst>
                <a:ext uri="{FF2B5EF4-FFF2-40B4-BE49-F238E27FC236}">
                  <a16:creationId xmlns:a16="http://schemas.microsoft.com/office/drawing/2014/main" id="{FE39B5D3-1504-2A2F-363F-3862A7AC3C8A}"/>
                </a:ext>
              </a:extLst>
            </p:cNvPr>
            <p:cNvSpPr/>
            <p:nvPr/>
          </p:nvSpPr>
          <p:spPr>
            <a:xfrm>
              <a:off x="2050031" y="1916730"/>
              <a:ext cx="8091938" cy="593518"/>
            </a:xfrm>
            <a:prstGeom prst="roundRect">
              <a:avLst/>
            </a:prstGeom>
            <a:solidFill>
              <a:schemeClr val="bg1">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GAT Area Leadership</a:t>
              </a: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p:txBody>
        </p:sp>
        <p:sp>
          <p:nvSpPr>
            <p:cNvPr id="5" name="Rounded Rectangle 156">
              <a:extLst>
                <a:ext uri="{FF2B5EF4-FFF2-40B4-BE49-F238E27FC236}">
                  <a16:creationId xmlns:a16="http://schemas.microsoft.com/office/drawing/2014/main" id="{4C57D0AC-522F-20E7-52FF-D36CF3B184D2}"/>
                </a:ext>
              </a:extLst>
            </p:cNvPr>
            <p:cNvSpPr/>
            <p:nvPr/>
          </p:nvSpPr>
          <p:spPr>
            <a:xfrm>
              <a:off x="286457" y="3349878"/>
              <a:ext cx="11619086" cy="572478"/>
            </a:xfrm>
            <a:prstGeom prst="roundRect">
              <a:avLst/>
            </a:prstGeom>
            <a:solidFill>
              <a:srgbClr val="792783"/>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International Vice Presidents</a:t>
              </a: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p:txBody>
        </p:sp>
        <p:sp>
          <p:nvSpPr>
            <p:cNvPr id="6" name="Rounded Rectangle 156">
              <a:extLst>
                <a:ext uri="{FF2B5EF4-FFF2-40B4-BE49-F238E27FC236}">
                  <a16:creationId xmlns:a16="http://schemas.microsoft.com/office/drawing/2014/main" id="{B4BD3760-17E1-B5A9-0632-BAE08E5C439C}"/>
                </a:ext>
              </a:extLst>
            </p:cNvPr>
            <p:cNvSpPr/>
            <p:nvPr/>
          </p:nvSpPr>
          <p:spPr>
            <a:xfrm>
              <a:off x="286457" y="4044991"/>
              <a:ext cx="11619086" cy="561927"/>
            </a:xfrm>
            <a:prstGeom prst="roundRect">
              <a:avLst/>
            </a:prstGeom>
            <a:solidFill>
              <a:srgbClr val="792783"/>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International President</a:t>
              </a: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p:txBody>
        </p:sp>
        <p:sp>
          <p:nvSpPr>
            <p:cNvPr id="10" name="Rounded Rectangle 156">
              <a:extLst>
                <a:ext uri="{FF2B5EF4-FFF2-40B4-BE49-F238E27FC236}">
                  <a16:creationId xmlns:a16="http://schemas.microsoft.com/office/drawing/2014/main" id="{6CD27173-4EBC-7424-930C-F6BBB9DBE79C}"/>
                </a:ext>
              </a:extLst>
            </p:cNvPr>
            <p:cNvSpPr/>
            <p:nvPr/>
          </p:nvSpPr>
          <p:spPr>
            <a:xfrm>
              <a:off x="2050031" y="2632883"/>
              <a:ext cx="8091938" cy="594360"/>
            </a:xfrm>
            <a:prstGeom prst="roundRect">
              <a:avLst/>
            </a:prstGeom>
            <a:solidFill>
              <a:schemeClr val="bg1">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GAT Constitutional Area Leadership</a:t>
              </a: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p:txBody>
        </p:sp>
        <p:grpSp>
          <p:nvGrpSpPr>
            <p:cNvPr id="11" name="Group 10">
              <a:extLst>
                <a:ext uri="{FF2B5EF4-FFF2-40B4-BE49-F238E27FC236}">
                  <a16:creationId xmlns:a16="http://schemas.microsoft.com/office/drawing/2014/main" id="{472DF6F3-7307-C88C-47E9-4F8B2F28A5DF}"/>
                </a:ext>
              </a:extLst>
            </p:cNvPr>
            <p:cNvGrpSpPr/>
            <p:nvPr/>
          </p:nvGrpSpPr>
          <p:grpSpPr>
            <a:xfrm>
              <a:off x="1021080" y="4729553"/>
              <a:ext cx="10104120" cy="1301975"/>
              <a:chOff x="609600" y="4729553"/>
              <a:chExt cx="10104120" cy="1301975"/>
            </a:xfrm>
          </p:grpSpPr>
          <p:grpSp>
            <p:nvGrpSpPr>
              <p:cNvPr id="12" name="Group 11">
                <a:extLst>
                  <a:ext uri="{FF2B5EF4-FFF2-40B4-BE49-F238E27FC236}">
                    <a16:creationId xmlns:a16="http://schemas.microsoft.com/office/drawing/2014/main" id="{4E3AD28B-A266-1428-7B84-0FC03E249BEB}"/>
                  </a:ext>
                </a:extLst>
              </p:cNvPr>
              <p:cNvGrpSpPr/>
              <p:nvPr/>
            </p:nvGrpSpPr>
            <p:grpSpPr>
              <a:xfrm>
                <a:off x="609600" y="4729553"/>
                <a:ext cx="10104120" cy="1301975"/>
                <a:chOff x="-806427" y="5144038"/>
                <a:chExt cx="12711970" cy="1093317"/>
              </a:xfrm>
              <a:solidFill>
                <a:srgbClr val="00338D"/>
              </a:solidFill>
            </p:grpSpPr>
            <p:sp>
              <p:nvSpPr>
                <p:cNvPr id="21" name="Rounded Rectangle 156">
                  <a:extLst>
                    <a:ext uri="{FF2B5EF4-FFF2-40B4-BE49-F238E27FC236}">
                      <a16:creationId xmlns:a16="http://schemas.microsoft.com/office/drawing/2014/main" id="{7CFECBB3-2DCE-248A-7294-A226B16AEA06}"/>
                    </a:ext>
                  </a:extLst>
                </p:cNvPr>
                <p:cNvSpPr/>
                <p:nvPr/>
              </p:nvSpPr>
              <p:spPr>
                <a:xfrm flipV="1">
                  <a:off x="-806427" y="5497819"/>
                  <a:ext cx="12711970" cy="739536"/>
                </a:xfrm>
                <a:prstGeom prst="round2SameRect">
                  <a:avLst/>
                </a:prstGeom>
                <a:solidFill>
                  <a:srgbClr val="65358D"/>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2"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prstClr val="white"/>
                    </a:solidFill>
                    <a:latin typeface="Helvetica Neue Bold Condensed"/>
                    <a:cs typeface="Helvetica Neue Bold Condensed"/>
                  </a:endParaRPr>
                </a:p>
              </p:txBody>
            </p:sp>
            <p:sp>
              <p:nvSpPr>
                <p:cNvPr id="22" name="Rounded Rectangle 156">
                  <a:extLst>
                    <a:ext uri="{FF2B5EF4-FFF2-40B4-BE49-F238E27FC236}">
                      <a16:creationId xmlns:a16="http://schemas.microsoft.com/office/drawing/2014/main" id="{2D020316-70E7-E530-4D3C-14F2A0A547D0}"/>
                    </a:ext>
                  </a:extLst>
                </p:cNvPr>
                <p:cNvSpPr/>
                <p:nvPr/>
              </p:nvSpPr>
              <p:spPr>
                <a:xfrm>
                  <a:off x="-806427" y="5144038"/>
                  <a:ext cx="12711970" cy="412106"/>
                </a:xfrm>
                <a:prstGeom prst="round2SameRect">
                  <a:avLst/>
                </a:prstGeom>
                <a:solidFill>
                  <a:srgbClr val="65358D"/>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GAT Ambassadors</a:t>
                  </a: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p:txBody>
            </p:sp>
          </p:grpSp>
          <p:grpSp>
            <p:nvGrpSpPr>
              <p:cNvPr id="13" name="Group 12">
                <a:extLst>
                  <a:ext uri="{FF2B5EF4-FFF2-40B4-BE49-F238E27FC236}">
                    <a16:creationId xmlns:a16="http://schemas.microsoft.com/office/drawing/2014/main" id="{AD42B884-6973-B7B2-D584-8F4E42D0FE4B}"/>
                  </a:ext>
                </a:extLst>
              </p:cNvPr>
              <p:cNvGrpSpPr/>
              <p:nvPr/>
            </p:nvGrpSpPr>
            <p:grpSpPr>
              <a:xfrm>
                <a:off x="646710" y="5257800"/>
                <a:ext cx="10048207" cy="646331"/>
                <a:chOff x="646710" y="5257800"/>
                <a:chExt cx="10048207" cy="646331"/>
              </a:xfrm>
            </p:grpSpPr>
            <p:sp>
              <p:nvSpPr>
                <p:cNvPr id="18" name="TextBox 17">
                  <a:extLst>
                    <a:ext uri="{FF2B5EF4-FFF2-40B4-BE49-F238E27FC236}">
                      <a16:creationId xmlns:a16="http://schemas.microsoft.com/office/drawing/2014/main" id="{0985C9C7-021B-D3E5-FCCF-5EFAE7E3AD67}"/>
                    </a:ext>
                  </a:extLst>
                </p:cNvPr>
                <p:cNvSpPr txBox="1"/>
                <p:nvPr/>
              </p:nvSpPr>
              <p:spPr>
                <a:xfrm>
                  <a:off x="646710" y="5257800"/>
                  <a:ext cx="3163290"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Bold Condensed"/>
                      <a:ea typeface="+mn-ea"/>
                      <a:cs typeface="Helvetica Neue Bold Condensed"/>
                    </a:rPr>
                    <a:t>Past International Presidents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Bold Condensed"/>
                      <a:ea typeface="+mn-ea"/>
                      <a:cs typeface="Helvetica Neue Bold Condensed"/>
                    </a:rPr>
                    <a:t>Past International Directors</a:t>
                  </a:r>
                </a:p>
              </p:txBody>
            </p:sp>
            <p:sp>
              <p:nvSpPr>
                <p:cNvPr id="19" name="TextBox 18">
                  <a:extLst>
                    <a:ext uri="{FF2B5EF4-FFF2-40B4-BE49-F238E27FC236}">
                      <a16:creationId xmlns:a16="http://schemas.microsoft.com/office/drawing/2014/main" id="{D4AA091E-6ADF-9C42-04EC-326DBD593428}"/>
                    </a:ext>
                  </a:extLst>
                </p:cNvPr>
                <p:cNvSpPr txBox="1"/>
                <p:nvPr/>
              </p:nvSpPr>
              <p:spPr>
                <a:xfrm>
                  <a:off x="4128259" y="5257800"/>
                  <a:ext cx="358139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Bold Condensed"/>
                      <a:ea typeface="+mn-ea"/>
                      <a:cs typeface="Helvetica Neue Bold Condensed"/>
                    </a:rPr>
                    <a:t>International Board of Directors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Helvetica Neue Bold Condensed"/>
                      <a:ea typeface="+mn-ea"/>
                      <a:cs typeface="Helvetica Neue Bold Condensed"/>
                    </a:rPr>
                    <a:t>Past District Governors</a:t>
                  </a:r>
                  <a:endParaRPr kumimoji="0" lang="en-US" sz="18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p:txBody>
            </p:sp>
            <p:sp>
              <p:nvSpPr>
                <p:cNvPr id="20" name="TextBox 19">
                  <a:extLst>
                    <a:ext uri="{FF2B5EF4-FFF2-40B4-BE49-F238E27FC236}">
                      <a16:creationId xmlns:a16="http://schemas.microsoft.com/office/drawing/2014/main" id="{AAA7BD3E-84C3-63D4-1E8B-BB8EBEF80BAF}"/>
                    </a:ext>
                  </a:extLst>
                </p:cNvPr>
                <p:cNvSpPr txBox="1"/>
                <p:nvPr/>
              </p:nvSpPr>
              <p:spPr>
                <a:xfrm>
                  <a:off x="8027916" y="5257800"/>
                  <a:ext cx="266700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Bold Condensed"/>
                      <a:ea typeface="+mn-ea"/>
                      <a:cs typeface="Helvetica Neue Bold Condensed"/>
                    </a:rPr>
                    <a:t>LCIF Board of Trustees</a:t>
                  </a:r>
                </a:p>
              </p:txBody>
            </p:sp>
          </p:grpSp>
        </p:grpSp>
      </p:grpSp>
    </p:spTree>
    <p:extLst>
      <p:ext uri="{BB962C8B-B14F-4D97-AF65-F5344CB8AC3E}">
        <p14:creationId xmlns:p14="http://schemas.microsoft.com/office/powerpoint/2010/main" val="3371261038"/>
      </p:ext>
    </p:extLst>
  </p:cSld>
  <p:clrMapOvr>
    <a:masterClrMapping/>
  </p:clrMapOvr>
</p:sld>
</file>

<file path=ppt/theme/theme1.xml><?xml version="1.0" encoding="utf-8"?>
<a:theme xmlns:a="http://schemas.openxmlformats.org/drawingml/2006/main" nam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Lions Int'l">
  <a:themeElements>
    <a:clrScheme name="Lions Club International">
      <a:dk1>
        <a:srgbClr val="00338D"/>
      </a:dk1>
      <a:lt1>
        <a:srgbClr val="FFFFFF"/>
      </a:lt1>
      <a:dk2>
        <a:srgbClr val="555659"/>
      </a:dk2>
      <a:lt2>
        <a:srgbClr val="B3B2B1"/>
      </a:lt2>
      <a:accent1>
        <a:srgbClr val="0D2140"/>
      </a:accent1>
      <a:accent2>
        <a:srgbClr val="EBB700"/>
      </a:accent2>
      <a:accent3>
        <a:srgbClr val="407CCA"/>
      </a:accent3>
      <a:accent4>
        <a:srgbClr val="792482"/>
      </a:accent4>
      <a:accent5>
        <a:srgbClr val="00AB68"/>
      </a:accent5>
      <a:accent6>
        <a:srgbClr val="FF5B34"/>
      </a:accent6>
      <a:hlink>
        <a:srgbClr val="004DD5"/>
      </a:hlink>
      <a:folHlink>
        <a:srgbClr val="B4250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2.xml><?xml version="1.0" encoding="utf-8"?>
<ds:datastoreItem xmlns:ds="http://schemas.openxmlformats.org/officeDocument/2006/customXml" ds:itemID="{06A8C181-E056-415E-9B59-40F04FA43837}">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a7495015-d16d-4dd1-a72f-488cd8119f34"/>
    <ds:schemaRef ds:uri="http://www.w3.org/XML/1998/namespace"/>
    <ds:schemaRef ds:uri="http://purl.org/dc/terms/"/>
  </ds:schemaRefs>
</ds:datastoreItem>
</file>

<file path=customXml/itemProps3.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4.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5.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61111</TotalTime>
  <Words>2548</Words>
  <Application>Microsoft Office PowerPoint</Application>
  <PresentationFormat>Widescreen</PresentationFormat>
  <Paragraphs>204</Paragraphs>
  <Slides>18</Slides>
  <Notes>18</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18</vt:i4>
      </vt:variant>
    </vt:vector>
  </HeadingPairs>
  <TitlesOfParts>
    <vt:vector size="40" baseType="lpstr">
      <vt:lpstr>Arial</vt:lpstr>
      <vt:lpstr>Arial Hebrew Scholar</vt:lpstr>
      <vt:lpstr>Calibri</vt:lpstr>
      <vt:lpstr>Century Gothic</vt:lpstr>
      <vt:lpstr>Helvetica</vt:lpstr>
      <vt:lpstr>Helvetica Neue</vt:lpstr>
      <vt:lpstr>Helvetica Neue Bold Condensed</vt:lpstr>
      <vt:lpstr>HelveticaNeue-Light</vt:lpstr>
      <vt:lpstr>Open Sans</vt:lpstr>
      <vt:lpstr>Open Sans Light</vt:lpstr>
      <vt:lpstr>Open Sans Regular</vt:lpstr>
      <vt:lpstr>Segoe UI</vt:lpstr>
      <vt:lpstr>Segoe UI Semibold</vt:lpstr>
      <vt:lpstr>Söhne</vt:lpstr>
      <vt:lpstr>System Font Regular</vt:lpstr>
      <vt:lpstr>Wingdings</vt:lpstr>
      <vt:lpstr>ヒラギノ角ゴ Pro W3</vt:lpstr>
      <vt:lpstr>1</vt:lpstr>
      <vt:lpstr>White Page Number</vt:lpstr>
      <vt:lpstr>No Page Number</vt:lpstr>
      <vt:lpstr>1_No Page Number</vt:lpstr>
      <vt:lpstr>3_Lions Int'l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Fred Conger</cp:lastModifiedBy>
  <cp:revision>3857</cp:revision>
  <cp:lastPrinted>2017-06-29T03:55:04Z</cp:lastPrinted>
  <dcterms:created xsi:type="dcterms:W3CDTF">2016-11-15T15:12:50Z</dcterms:created>
  <dcterms:modified xsi:type="dcterms:W3CDTF">2025-05-29T17:01:10Z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